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2.xml" ContentType="application/vnd.openxmlformats-officedocument.presentationml.comment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omments/comment3.xml" ContentType="application/vnd.openxmlformats-officedocument.presentationml.comments+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0.xml" ContentType="application/vnd.openxmlformats-officedocument.drawingml.chart+xml"/>
  <Override PartName="/ppt/charts/style30.xml" ContentType="application/vnd.ms-office.chartstyle+xml"/>
  <Override PartName="/ppt/charts/colors30.xml" ContentType="application/vnd.ms-office.chartcolorstyle+xml"/>
  <Override PartName="/ppt/comments/comment4.xml" ContentType="application/vnd.openxmlformats-officedocument.presentationml.comments+xml"/>
  <Override PartName="/ppt/charts/chart41.xml" ContentType="application/vnd.openxmlformats-officedocument.drawingml.chart+xml"/>
  <Override PartName="/ppt/charts/style31.xml" ContentType="application/vnd.ms-office.chartstyle+xml"/>
  <Override PartName="/ppt/charts/colors3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3"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1" r:id="rId22"/>
    <p:sldId id="288" r:id="rId23"/>
    <p:sldId id="293" r:id="rId24"/>
    <p:sldId id="294" r:id="rId25"/>
    <p:sldId id="295" r:id="rId26"/>
    <p:sldId id="297" r:id="rId27"/>
    <p:sldId id="298" r:id="rId28"/>
    <p:sldId id="299" r:id="rId29"/>
    <p:sldId id="296" r:id="rId30"/>
    <p:sldId id="300" r:id="rId31"/>
    <p:sldId id="301" r:id="rId32"/>
    <p:sldId id="302" r:id="rId33"/>
    <p:sldId id="303" r:id="rId34"/>
    <p:sldId id="304" r:id="rId35"/>
    <p:sldId id="305" r:id="rId36"/>
    <p:sldId id="306" r:id="rId37"/>
    <p:sldId id="307" r:id="rId38"/>
    <p:sldId id="308" r:id="rId39"/>
    <p:sldId id="310"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 id="2" name="Harriet Townsend" initials="HT" lastIdx="6" clrIdx="1">
    <p:extLst>
      <p:ext uri="{19B8F6BF-5375-455C-9EA6-DF929625EA0E}">
        <p15:presenceInfo xmlns:p15="http://schemas.microsoft.com/office/powerpoint/2012/main" userId="S::z3219470@ad.unsw.edu.au::f9bca502-d230-4049-ad53-37c6704e7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3ED8F-B570-4C94-9568-42E8206CF937}" v="82" dt="2019-10-15T05:06:14.716"/>
    <p1510:client id="{7DE0EA16-2B4A-44AE-8BC4-F5DFC812BBA3}" v="13" dt="2019-10-15T05:46:11.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26" autoAdjust="0"/>
    <p:restoredTop sz="96301" autoAdjust="0"/>
  </p:normalViewPr>
  <p:slideViewPr>
    <p:cSldViewPr snapToGrid="0" showGuides="1">
      <p:cViewPr varScale="1">
        <p:scale>
          <a:sx n="64" d="100"/>
          <a:sy n="64" d="100"/>
        </p:scale>
        <p:origin x="72" y="918"/>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Swanton" userId="f76cb9b9-e828-44d2-817d-19c3b15b3522" providerId="ADAL" clId="{7DE0EA16-2B4A-44AE-8BC4-F5DFC812BBA3}"/>
    <pc:docChg chg="custSel modSld">
      <pc:chgData name="Rosie Swanton" userId="f76cb9b9-e828-44d2-817d-19c3b15b3522" providerId="ADAL" clId="{7DE0EA16-2B4A-44AE-8BC4-F5DFC812BBA3}" dt="2019-10-15T05:46:16.352" v="21" actId="14100"/>
      <pc:docMkLst>
        <pc:docMk/>
      </pc:docMkLst>
      <pc:sldChg chg="mod">
        <pc:chgData name="Rosie Swanton" userId="f76cb9b9-e828-44d2-817d-19c3b15b3522" providerId="ADAL" clId="{7DE0EA16-2B4A-44AE-8BC4-F5DFC812BBA3}" dt="2019-10-15T05:37:15.621" v="5" actId="27918"/>
        <pc:sldMkLst>
          <pc:docMk/>
          <pc:sldMk cId="236722281" sldId="271"/>
        </pc:sldMkLst>
      </pc:sldChg>
      <pc:sldChg chg="mod">
        <pc:chgData name="Rosie Swanton" userId="f76cb9b9-e828-44d2-817d-19c3b15b3522" providerId="ADAL" clId="{7DE0EA16-2B4A-44AE-8BC4-F5DFC812BBA3}" dt="2019-10-15T05:43:00.571" v="12" actId="27918"/>
        <pc:sldMkLst>
          <pc:docMk/>
          <pc:sldMk cId="3006572650" sldId="303"/>
        </pc:sldMkLst>
      </pc:sldChg>
      <pc:sldChg chg="addSp modSp mod delCm">
        <pc:chgData name="Rosie Swanton" userId="f76cb9b9-e828-44d2-817d-19c3b15b3522" providerId="ADAL" clId="{7DE0EA16-2B4A-44AE-8BC4-F5DFC812BBA3}" dt="2019-10-15T05:46:16.352" v="21" actId="14100"/>
        <pc:sldMkLst>
          <pc:docMk/>
          <pc:sldMk cId="2469871302" sldId="307"/>
        </pc:sldMkLst>
        <pc:spChg chg="add mod">
          <ac:chgData name="Rosie Swanton" userId="f76cb9b9-e828-44d2-817d-19c3b15b3522" providerId="ADAL" clId="{7DE0EA16-2B4A-44AE-8BC4-F5DFC812BBA3}" dt="2019-10-15T05:46:16.352" v="21" actId="14100"/>
          <ac:spMkLst>
            <pc:docMk/>
            <pc:sldMk cId="2469871302" sldId="307"/>
            <ac:spMk id="3" creationId="{478B2B7D-1621-4F02-A8E1-9784033A1109}"/>
          </ac:spMkLst>
        </pc:spChg>
      </pc:sldChg>
    </pc:docChg>
  </pc:docChgLst>
  <pc:docChgLst>
    <pc:chgData name="Harriet Townsend" userId="f9bca502-d230-4049-ad53-37c6704e79c4" providerId="ADAL" clId="{6DB3ED8F-B570-4C94-9568-42E8206CF937}"/>
    <pc:docChg chg="undo custSel modSld sldOrd">
      <pc:chgData name="Harriet Townsend" userId="f9bca502-d230-4049-ad53-37c6704e79c4" providerId="ADAL" clId="{6DB3ED8F-B570-4C94-9568-42E8206CF937}" dt="2019-10-15T05:06:14.715" v="301"/>
      <pc:docMkLst>
        <pc:docMk/>
      </pc:docMkLst>
      <pc:sldChg chg="modSp mod addCm modCm">
        <pc:chgData name="Harriet Townsend" userId="f9bca502-d230-4049-ad53-37c6704e79c4" providerId="ADAL" clId="{6DB3ED8F-B570-4C94-9568-42E8206CF937}" dt="2019-10-15T03:28:55.806" v="87"/>
        <pc:sldMkLst>
          <pc:docMk/>
          <pc:sldMk cId="236722281" sldId="271"/>
        </pc:sldMkLst>
        <pc:spChg chg="mod">
          <ac:chgData name="Harriet Townsend" userId="f9bca502-d230-4049-ad53-37c6704e79c4" providerId="ADAL" clId="{6DB3ED8F-B570-4C94-9568-42E8206CF937}" dt="2019-10-15T03:26:55.211" v="83" actId="20577"/>
          <ac:spMkLst>
            <pc:docMk/>
            <pc:sldMk cId="236722281" sldId="271"/>
            <ac:spMk id="2" creationId="{AC358BD5-2765-42E9-93A5-DFF1622DBF46}"/>
          </ac:spMkLst>
        </pc:spChg>
      </pc:sldChg>
      <pc:sldChg chg="modSp addCm delCm modCm">
        <pc:chgData name="Harriet Townsend" userId="f9bca502-d230-4049-ad53-37c6704e79c4" providerId="ADAL" clId="{6DB3ED8F-B570-4C94-9568-42E8206CF937}" dt="2019-10-15T04:57:48.422" v="284" actId="1592"/>
        <pc:sldMkLst>
          <pc:docMk/>
          <pc:sldMk cId="3714893594" sldId="274"/>
        </pc:sldMkLst>
        <pc:graphicFrameChg chg="mod">
          <ac:chgData name="Harriet Townsend" userId="f9bca502-d230-4049-ad53-37c6704e79c4" providerId="ADAL" clId="{6DB3ED8F-B570-4C94-9568-42E8206CF937}" dt="2019-10-15T04:26:33.107" v="169" actId="207"/>
          <ac:graphicFrameMkLst>
            <pc:docMk/>
            <pc:sldMk cId="3714893594" sldId="274"/>
            <ac:graphicFrameMk id="5" creationId="{0CF976DF-BB92-4BF6-93B0-46E60FAEE77A}"/>
          </ac:graphicFrameMkLst>
        </pc:graphicFrameChg>
      </pc:sldChg>
      <pc:sldChg chg="modSp mod addCm modCm">
        <pc:chgData name="Harriet Townsend" userId="f9bca502-d230-4049-ad53-37c6704e79c4" providerId="ADAL" clId="{6DB3ED8F-B570-4C94-9568-42E8206CF937}" dt="2019-10-15T05:06:14.715" v="301"/>
        <pc:sldMkLst>
          <pc:docMk/>
          <pc:sldMk cId="175706042" sldId="275"/>
        </pc:sldMkLst>
        <pc:spChg chg="mod">
          <ac:chgData name="Harriet Townsend" userId="f9bca502-d230-4049-ad53-37c6704e79c4" providerId="ADAL" clId="{6DB3ED8F-B570-4C94-9568-42E8206CF937}" dt="2019-10-15T05:03:27.608" v="299" actId="20577"/>
          <ac:spMkLst>
            <pc:docMk/>
            <pc:sldMk cId="175706042" sldId="275"/>
            <ac:spMk id="2" creationId="{5C730C63-2610-45F5-87D5-5265FA017415}"/>
          </ac:spMkLst>
        </pc:spChg>
        <pc:spChg chg="mod">
          <ac:chgData name="Harriet Townsend" userId="f9bca502-d230-4049-ad53-37c6704e79c4" providerId="ADAL" clId="{6DB3ED8F-B570-4C94-9568-42E8206CF937}" dt="2019-10-15T04:58:50.623" v="286" actId="1076"/>
          <ac:spMkLst>
            <pc:docMk/>
            <pc:sldMk cId="175706042" sldId="275"/>
            <ac:spMk id="4" creationId="{2F132FB7-5D9E-425E-B405-AD546F6E1141}"/>
          </ac:spMkLst>
        </pc:spChg>
        <pc:graphicFrameChg chg="mod">
          <ac:chgData name="Harriet Townsend" userId="f9bca502-d230-4049-ad53-37c6704e79c4" providerId="ADAL" clId="{6DB3ED8F-B570-4C94-9568-42E8206CF937}" dt="2019-10-15T05:04:00.072" v="300" actId="207"/>
          <ac:graphicFrameMkLst>
            <pc:docMk/>
            <pc:sldMk cId="175706042" sldId="275"/>
            <ac:graphicFrameMk id="5" creationId="{5008D0AA-3B50-4160-87B8-75940E0F0E8B}"/>
          </ac:graphicFrameMkLst>
        </pc:graphicFrameChg>
      </pc:sldChg>
      <pc:sldChg chg="modSp">
        <pc:chgData name="Harriet Townsend" userId="f9bca502-d230-4049-ad53-37c6704e79c4" providerId="ADAL" clId="{6DB3ED8F-B570-4C94-9568-42E8206CF937}" dt="2019-10-15T04:10:46.802" v="159" actId="207"/>
        <pc:sldMkLst>
          <pc:docMk/>
          <pc:sldMk cId="943755056" sldId="278"/>
        </pc:sldMkLst>
        <pc:graphicFrameChg chg="mod">
          <ac:chgData name="Harriet Townsend" userId="f9bca502-d230-4049-ad53-37c6704e79c4" providerId="ADAL" clId="{6DB3ED8F-B570-4C94-9568-42E8206CF937}" dt="2019-10-15T04:10:46.802" v="159" actId="207"/>
          <ac:graphicFrameMkLst>
            <pc:docMk/>
            <pc:sldMk cId="943755056" sldId="278"/>
            <ac:graphicFrameMk id="5" creationId="{CD671F61-BAF0-4506-A6A0-7DA8AEEE47F1}"/>
          </ac:graphicFrameMkLst>
        </pc:graphicFrameChg>
      </pc:sldChg>
      <pc:sldChg chg="modSp">
        <pc:chgData name="Harriet Townsend" userId="f9bca502-d230-4049-ad53-37c6704e79c4" providerId="ADAL" clId="{6DB3ED8F-B570-4C94-9568-42E8206CF937}" dt="2019-10-15T04:10:38.675" v="158" actId="207"/>
        <pc:sldMkLst>
          <pc:docMk/>
          <pc:sldMk cId="1802481786" sldId="279"/>
        </pc:sldMkLst>
        <pc:graphicFrameChg chg="mod">
          <ac:chgData name="Harriet Townsend" userId="f9bca502-d230-4049-ad53-37c6704e79c4" providerId="ADAL" clId="{6DB3ED8F-B570-4C94-9568-42E8206CF937}" dt="2019-10-15T04:10:38.675" v="158" actId="207"/>
          <ac:graphicFrameMkLst>
            <pc:docMk/>
            <pc:sldMk cId="1802481786" sldId="279"/>
            <ac:graphicFrameMk id="5" creationId="{F1FDEFCC-CDDE-4437-92D9-FE465E4588F7}"/>
          </ac:graphicFrameMkLst>
        </pc:graphicFrameChg>
      </pc:sldChg>
      <pc:sldChg chg="modSp">
        <pc:chgData name="Harriet Townsend" userId="f9bca502-d230-4049-ad53-37c6704e79c4" providerId="ADAL" clId="{6DB3ED8F-B570-4C94-9568-42E8206CF937}" dt="2019-10-15T04:27:44.947" v="171" actId="208"/>
        <pc:sldMkLst>
          <pc:docMk/>
          <pc:sldMk cId="4110453918" sldId="284"/>
        </pc:sldMkLst>
        <pc:graphicFrameChg chg="mod">
          <ac:chgData name="Harriet Townsend" userId="f9bca502-d230-4049-ad53-37c6704e79c4" providerId="ADAL" clId="{6DB3ED8F-B570-4C94-9568-42E8206CF937}" dt="2019-10-15T04:27:44.947" v="171" actId="208"/>
          <ac:graphicFrameMkLst>
            <pc:docMk/>
            <pc:sldMk cId="4110453918" sldId="284"/>
            <ac:graphicFrameMk id="5" creationId="{B56D7D1B-6D11-481D-B685-168743A3021D}"/>
          </ac:graphicFrameMkLst>
        </pc:graphicFrameChg>
      </pc:sldChg>
      <pc:sldChg chg="modSp">
        <pc:chgData name="Harriet Townsend" userId="f9bca502-d230-4049-ad53-37c6704e79c4" providerId="ADAL" clId="{6DB3ED8F-B570-4C94-9568-42E8206CF937}" dt="2019-10-15T04:11:09.658" v="161" actId="207"/>
        <pc:sldMkLst>
          <pc:docMk/>
          <pc:sldMk cId="2443169233" sldId="285"/>
        </pc:sldMkLst>
        <pc:spChg chg="mod">
          <ac:chgData name="Harriet Townsend" userId="f9bca502-d230-4049-ad53-37c6704e79c4" providerId="ADAL" clId="{6DB3ED8F-B570-4C94-9568-42E8206CF937}" dt="2019-10-15T03:48:53.748" v="138" actId="1076"/>
          <ac:spMkLst>
            <pc:docMk/>
            <pc:sldMk cId="2443169233" sldId="285"/>
            <ac:spMk id="4" creationId="{049065F3-D95C-497B-8A43-732CE68FA556}"/>
          </ac:spMkLst>
        </pc:spChg>
        <pc:graphicFrameChg chg="mod">
          <ac:chgData name="Harriet Townsend" userId="f9bca502-d230-4049-ad53-37c6704e79c4" providerId="ADAL" clId="{6DB3ED8F-B570-4C94-9568-42E8206CF937}" dt="2019-10-15T04:11:09.658" v="161" actId="207"/>
          <ac:graphicFrameMkLst>
            <pc:docMk/>
            <pc:sldMk cId="2443169233" sldId="285"/>
            <ac:graphicFrameMk id="5" creationId="{7C13C938-CC07-4C8A-8765-DB8F3BB87286}"/>
          </ac:graphicFrameMkLst>
        </pc:graphicFrameChg>
      </pc:sldChg>
      <pc:sldChg chg="modSp">
        <pc:chgData name="Harriet Townsend" userId="f9bca502-d230-4049-ad53-37c6704e79c4" providerId="ADAL" clId="{6DB3ED8F-B570-4C94-9568-42E8206CF937}" dt="2019-10-15T04:29:56.194" v="176" actId="207"/>
        <pc:sldMkLst>
          <pc:docMk/>
          <pc:sldMk cId="1116792142" sldId="288"/>
        </pc:sldMkLst>
        <pc:graphicFrameChg chg="mod">
          <ac:chgData name="Harriet Townsend" userId="f9bca502-d230-4049-ad53-37c6704e79c4" providerId="ADAL" clId="{6DB3ED8F-B570-4C94-9568-42E8206CF937}" dt="2019-10-15T04:29:56.194" v="176" actId="207"/>
          <ac:graphicFrameMkLst>
            <pc:docMk/>
            <pc:sldMk cId="1116792142" sldId="288"/>
            <ac:graphicFrameMk id="6" creationId="{AA44CB66-8936-40C6-995E-26CA04A4F09C}"/>
          </ac:graphicFrameMkLst>
        </pc:graphicFrameChg>
        <pc:graphicFrameChg chg="mod">
          <ac:chgData name="Harriet Townsend" userId="f9bca502-d230-4049-ad53-37c6704e79c4" providerId="ADAL" clId="{6DB3ED8F-B570-4C94-9568-42E8206CF937}" dt="2019-10-15T04:29:52.676" v="175" actId="207"/>
          <ac:graphicFrameMkLst>
            <pc:docMk/>
            <pc:sldMk cId="1116792142" sldId="288"/>
            <ac:graphicFrameMk id="11" creationId="{3E59C612-4BE7-4F77-8481-B8AE27FE20A1}"/>
          </ac:graphicFrameMkLst>
        </pc:graphicFrameChg>
      </pc:sldChg>
      <pc:sldChg chg="modSp">
        <pc:chgData name="Harriet Townsend" userId="f9bca502-d230-4049-ad53-37c6704e79c4" providerId="ADAL" clId="{6DB3ED8F-B570-4C94-9568-42E8206CF937}" dt="2019-10-15T04:28:44.675" v="174" actId="208"/>
        <pc:sldMkLst>
          <pc:docMk/>
          <pc:sldMk cId="141979430" sldId="291"/>
        </pc:sldMkLst>
        <pc:graphicFrameChg chg="mod">
          <ac:chgData name="Harriet Townsend" userId="f9bca502-d230-4049-ad53-37c6704e79c4" providerId="ADAL" clId="{6DB3ED8F-B570-4C94-9568-42E8206CF937}" dt="2019-10-15T04:28:44.675" v="174" actId="208"/>
          <ac:graphicFrameMkLst>
            <pc:docMk/>
            <pc:sldMk cId="141979430" sldId="291"/>
            <ac:graphicFrameMk id="5" creationId="{C9998C41-71EB-4ADF-93D5-235CB5CBF00C}"/>
          </ac:graphicFrameMkLst>
        </pc:graphicFrameChg>
      </pc:sldChg>
      <pc:sldChg chg="modSp">
        <pc:chgData name="Harriet Townsend" userId="f9bca502-d230-4049-ad53-37c6704e79c4" providerId="ADAL" clId="{6DB3ED8F-B570-4C94-9568-42E8206CF937}" dt="2019-10-15T03:56:20.231" v="147" actId="20577"/>
        <pc:sldMkLst>
          <pc:docMk/>
          <pc:sldMk cId="3699143104" sldId="294"/>
        </pc:sldMkLst>
        <pc:graphicFrameChg chg="mod">
          <ac:chgData name="Harriet Townsend" userId="f9bca502-d230-4049-ad53-37c6704e79c4" providerId="ADAL" clId="{6DB3ED8F-B570-4C94-9568-42E8206CF937}" dt="2019-10-15T03:56:20.231" v="147" actId="20577"/>
          <ac:graphicFrameMkLst>
            <pc:docMk/>
            <pc:sldMk cId="3699143104" sldId="294"/>
            <ac:graphicFrameMk id="9" creationId="{4917889C-7553-4380-8B2A-DC40463BA91B}"/>
          </ac:graphicFrameMkLst>
        </pc:graphicFrameChg>
      </pc:sldChg>
      <pc:sldChg chg="modSp">
        <pc:chgData name="Harriet Townsend" userId="f9bca502-d230-4049-ad53-37c6704e79c4" providerId="ADAL" clId="{6DB3ED8F-B570-4C94-9568-42E8206CF937}" dt="2019-10-15T04:32:29.310" v="179" actId="208"/>
        <pc:sldMkLst>
          <pc:docMk/>
          <pc:sldMk cId="3134728626" sldId="295"/>
        </pc:sldMkLst>
        <pc:graphicFrameChg chg="mod">
          <ac:chgData name="Harriet Townsend" userId="f9bca502-d230-4049-ad53-37c6704e79c4" providerId="ADAL" clId="{6DB3ED8F-B570-4C94-9568-42E8206CF937}" dt="2019-10-15T04:32:29.310" v="179" actId="208"/>
          <ac:graphicFrameMkLst>
            <pc:docMk/>
            <pc:sldMk cId="3134728626" sldId="295"/>
            <ac:graphicFrameMk id="5" creationId="{E1C091D6-4F85-410E-A91D-45A7045CB817}"/>
          </ac:graphicFrameMkLst>
        </pc:graphicFrameChg>
      </pc:sldChg>
      <pc:sldChg chg="modSp">
        <pc:chgData name="Harriet Townsend" userId="f9bca502-d230-4049-ad53-37c6704e79c4" providerId="ADAL" clId="{6DB3ED8F-B570-4C94-9568-42E8206CF937}" dt="2019-10-15T04:34:04.293" v="189" actId="20577"/>
        <pc:sldMkLst>
          <pc:docMk/>
          <pc:sldMk cId="661910929" sldId="296"/>
        </pc:sldMkLst>
        <pc:spChg chg="mod">
          <ac:chgData name="Harriet Townsend" userId="f9bca502-d230-4049-ad53-37c6704e79c4" providerId="ADAL" clId="{6DB3ED8F-B570-4C94-9568-42E8206CF937}" dt="2019-10-15T04:34:04.293" v="189" actId="20577"/>
          <ac:spMkLst>
            <pc:docMk/>
            <pc:sldMk cId="661910929" sldId="296"/>
            <ac:spMk id="2" creationId="{A0A8C4A7-3E79-4A70-ABCB-5E3CCDBC981B}"/>
          </ac:spMkLst>
        </pc:spChg>
        <pc:graphicFrameChg chg="mod">
          <ac:chgData name="Harriet Townsend" userId="f9bca502-d230-4049-ad53-37c6704e79c4" providerId="ADAL" clId="{6DB3ED8F-B570-4C94-9568-42E8206CF937}" dt="2019-10-15T04:32:58.250" v="184" actId="208"/>
          <ac:graphicFrameMkLst>
            <pc:docMk/>
            <pc:sldMk cId="661910929" sldId="296"/>
            <ac:graphicFrameMk id="5" creationId="{1C6231D5-3CE8-4EA5-9275-F7F52DEAF5FF}"/>
          </ac:graphicFrameMkLst>
        </pc:graphicFrameChg>
      </pc:sldChg>
      <pc:sldChg chg="modSp ord">
        <pc:chgData name="Harriet Townsend" userId="f9bca502-d230-4049-ad53-37c6704e79c4" providerId="ADAL" clId="{6DB3ED8F-B570-4C94-9568-42E8206CF937}" dt="2019-10-15T04:32:42.346" v="181" actId="207"/>
        <pc:sldMkLst>
          <pc:docMk/>
          <pc:sldMk cId="3398238969" sldId="297"/>
        </pc:sldMkLst>
        <pc:spChg chg="mod">
          <ac:chgData name="Harriet Townsend" userId="f9bca502-d230-4049-ad53-37c6704e79c4" providerId="ADAL" clId="{6DB3ED8F-B570-4C94-9568-42E8206CF937}" dt="2019-10-15T04:22:32.623" v="165" actId="20577"/>
          <ac:spMkLst>
            <pc:docMk/>
            <pc:sldMk cId="3398238969" sldId="297"/>
            <ac:spMk id="2" creationId="{EAE2CECD-D2A7-47D7-AB6B-EA1F1DEA261D}"/>
          </ac:spMkLst>
        </pc:spChg>
        <pc:graphicFrameChg chg="mod">
          <ac:chgData name="Harriet Townsend" userId="f9bca502-d230-4049-ad53-37c6704e79c4" providerId="ADAL" clId="{6DB3ED8F-B570-4C94-9568-42E8206CF937}" dt="2019-10-15T04:32:42.346" v="181" actId="207"/>
          <ac:graphicFrameMkLst>
            <pc:docMk/>
            <pc:sldMk cId="3398238969" sldId="297"/>
            <ac:graphicFrameMk id="5" creationId="{C33BAF3C-5512-4A78-BF24-F2F13B2D0308}"/>
          </ac:graphicFrameMkLst>
        </pc:graphicFrameChg>
      </pc:sldChg>
      <pc:sldChg chg="modSp ord">
        <pc:chgData name="Harriet Townsend" userId="f9bca502-d230-4049-ad53-37c6704e79c4" providerId="ADAL" clId="{6DB3ED8F-B570-4C94-9568-42E8206CF937}" dt="2019-10-15T04:23:22.504" v="168" actId="20577"/>
        <pc:sldMkLst>
          <pc:docMk/>
          <pc:sldMk cId="2032106067" sldId="298"/>
        </pc:sldMkLst>
        <pc:spChg chg="mod">
          <ac:chgData name="Harriet Townsend" userId="f9bca502-d230-4049-ad53-37c6704e79c4" providerId="ADAL" clId="{6DB3ED8F-B570-4C94-9568-42E8206CF937}" dt="2019-10-15T04:23:22.504" v="168" actId="20577"/>
          <ac:spMkLst>
            <pc:docMk/>
            <pc:sldMk cId="2032106067" sldId="298"/>
            <ac:spMk id="2" creationId="{EB6A2FAB-EF04-460A-90C5-38569BE12493}"/>
          </ac:spMkLst>
        </pc:spChg>
      </pc:sldChg>
      <pc:sldChg chg="modSp ord">
        <pc:chgData name="Harriet Townsend" userId="f9bca502-d230-4049-ad53-37c6704e79c4" providerId="ADAL" clId="{6DB3ED8F-B570-4C94-9568-42E8206CF937}" dt="2019-10-15T04:33:52.728" v="188" actId="20577"/>
        <pc:sldMkLst>
          <pc:docMk/>
          <pc:sldMk cId="2409745038" sldId="299"/>
        </pc:sldMkLst>
        <pc:spChg chg="mod">
          <ac:chgData name="Harriet Townsend" userId="f9bca502-d230-4049-ad53-37c6704e79c4" providerId="ADAL" clId="{6DB3ED8F-B570-4C94-9568-42E8206CF937}" dt="2019-10-15T04:33:52.728" v="188" actId="20577"/>
          <ac:spMkLst>
            <pc:docMk/>
            <pc:sldMk cId="2409745038" sldId="299"/>
            <ac:spMk id="2" creationId="{B98DC4EC-6AF3-49B2-8DF6-1D7D55C05451}"/>
          </ac:spMkLst>
        </pc:spChg>
      </pc:sldChg>
      <pc:sldChg chg="modSp">
        <pc:chgData name="Harriet Townsend" userId="f9bca502-d230-4049-ad53-37c6704e79c4" providerId="ADAL" clId="{6DB3ED8F-B570-4C94-9568-42E8206CF937}" dt="2019-10-15T04:34:52.459" v="190" actId="207"/>
        <pc:sldMkLst>
          <pc:docMk/>
          <pc:sldMk cId="610887694" sldId="300"/>
        </pc:sldMkLst>
        <pc:graphicFrameChg chg="mod">
          <ac:chgData name="Harriet Townsend" userId="f9bca502-d230-4049-ad53-37c6704e79c4" providerId="ADAL" clId="{6DB3ED8F-B570-4C94-9568-42E8206CF937}" dt="2019-10-15T04:34:52.459" v="190" actId="207"/>
          <ac:graphicFrameMkLst>
            <pc:docMk/>
            <pc:sldMk cId="610887694" sldId="300"/>
            <ac:graphicFrameMk id="5" creationId="{95C44D9C-553A-444F-8097-7999E595EE52}"/>
          </ac:graphicFrameMkLst>
        </pc:graphicFrameChg>
      </pc:sldChg>
      <pc:sldChg chg="modSp addCm modCm">
        <pc:chgData name="Harriet Townsend" userId="f9bca502-d230-4049-ad53-37c6704e79c4" providerId="ADAL" clId="{6DB3ED8F-B570-4C94-9568-42E8206CF937}" dt="2019-10-15T04:44:35.153" v="196"/>
        <pc:sldMkLst>
          <pc:docMk/>
          <pc:sldMk cId="3006572650" sldId="303"/>
        </pc:sldMkLst>
        <pc:spChg chg="mod">
          <ac:chgData name="Harriet Townsend" userId="f9bca502-d230-4049-ad53-37c6704e79c4" providerId="ADAL" clId="{6DB3ED8F-B570-4C94-9568-42E8206CF937}" dt="2019-10-15T04:36:58.751" v="192" actId="1076"/>
          <ac:spMkLst>
            <pc:docMk/>
            <pc:sldMk cId="3006572650" sldId="303"/>
            <ac:spMk id="2" creationId="{B50D7E64-A070-44AA-836A-20435F6C5F73}"/>
          </ac:spMkLst>
        </pc:spChg>
        <pc:spChg chg="mod">
          <ac:chgData name="Harriet Townsend" userId="f9bca502-d230-4049-ad53-37c6704e79c4" providerId="ADAL" clId="{6DB3ED8F-B570-4C94-9568-42E8206CF937}" dt="2019-10-15T04:38:18.609" v="195" actId="20577"/>
          <ac:spMkLst>
            <pc:docMk/>
            <pc:sldMk cId="3006572650" sldId="303"/>
            <ac:spMk id="4" creationId="{A8F909DB-8132-4FD2-A4B4-BD51A9A215F4}"/>
          </ac:spMkLst>
        </pc:spChg>
      </pc:sldChg>
      <pc:sldChg chg="addSp delSp modSp">
        <pc:chgData name="Harriet Townsend" userId="f9bca502-d230-4049-ad53-37c6704e79c4" providerId="ADAL" clId="{6DB3ED8F-B570-4C94-9568-42E8206CF937}" dt="2019-10-15T04:47:09.853" v="236" actId="20577"/>
        <pc:sldMkLst>
          <pc:docMk/>
          <pc:sldMk cId="1484471632" sldId="306"/>
        </pc:sldMkLst>
        <pc:spChg chg="mod">
          <ac:chgData name="Harriet Townsend" userId="f9bca502-d230-4049-ad53-37c6704e79c4" providerId="ADAL" clId="{6DB3ED8F-B570-4C94-9568-42E8206CF937}" dt="2019-10-15T04:47:09.853" v="236" actId="20577"/>
          <ac:spMkLst>
            <pc:docMk/>
            <pc:sldMk cId="1484471632" sldId="306"/>
            <ac:spMk id="2" creationId="{64764F1D-AB93-410A-B125-E608A9E6912E}"/>
          </ac:spMkLst>
        </pc:spChg>
        <pc:spChg chg="del">
          <ac:chgData name="Harriet Townsend" userId="f9bca502-d230-4049-ad53-37c6704e79c4" providerId="ADAL" clId="{6DB3ED8F-B570-4C94-9568-42E8206CF937}" dt="2019-10-15T04:45:19.915" v="197" actId="478"/>
          <ac:spMkLst>
            <pc:docMk/>
            <pc:sldMk cId="1484471632" sldId="306"/>
            <ac:spMk id="4" creationId="{CB4FB227-C6FD-4837-96F1-046929553C02}"/>
          </ac:spMkLst>
        </pc:spChg>
        <pc:spChg chg="add mod">
          <ac:chgData name="Harriet Townsend" userId="f9bca502-d230-4049-ad53-37c6704e79c4" providerId="ADAL" clId="{6DB3ED8F-B570-4C94-9568-42E8206CF937}" dt="2019-10-15T04:46:06.407" v="215" actId="27636"/>
          <ac:spMkLst>
            <pc:docMk/>
            <pc:sldMk cId="1484471632" sldId="306"/>
            <ac:spMk id="6" creationId="{81FB71C9-67CF-4DEB-B929-BCFDBF5917CC}"/>
          </ac:spMkLst>
        </pc:spChg>
        <pc:picChg chg="del mod">
          <ac:chgData name="Harriet Townsend" userId="f9bca502-d230-4049-ad53-37c6704e79c4" providerId="ADAL" clId="{6DB3ED8F-B570-4C94-9568-42E8206CF937}" dt="2019-10-15T04:46:27.406" v="221" actId="478"/>
          <ac:picMkLst>
            <pc:docMk/>
            <pc:sldMk cId="1484471632" sldId="306"/>
            <ac:picMk id="5" creationId="{C7A1157C-8106-4FEA-8303-C6FC273907D3}"/>
          </ac:picMkLst>
        </pc:picChg>
        <pc:picChg chg="add mod">
          <ac:chgData name="Harriet Townsend" userId="f9bca502-d230-4049-ad53-37c6704e79c4" providerId="ADAL" clId="{6DB3ED8F-B570-4C94-9568-42E8206CF937}" dt="2019-10-15T04:46:19.861" v="219" actId="14100"/>
          <ac:picMkLst>
            <pc:docMk/>
            <pc:sldMk cId="1484471632" sldId="306"/>
            <ac:picMk id="7" creationId="{0C869C58-98D0-45F1-BE1F-27DF3E950E0A}"/>
          </ac:picMkLst>
        </pc:picChg>
        <pc:picChg chg="add mod">
          <ac:chgData name="Harriet Townsend" userId="f9bca502-d230-4049-ad53-37c6704e79c4" providerId="ADAL" clId="{6DB3ED8F-B570-4C94-9568-42E8206CF937}" dt="2019-10-15T04:46:42.470" v="226" actId="14100"/>
          <ac:picMkLst>
            <pc:docMk/>
            <pc:sldMk cId="1484471632" sldId="306"/>
            <ac:picMk id="8" creationId="{9A567DB0-A2EF-4D17-BDC5-F4424738058A}"/>
          </ac:picMkLst>
        </pc:picChg>
      </pc:sldChg>
      <pc:sldChg chg="modSp mod addCm modCm">
        <pc:chgData name="Harriet Townsend" userId="f9bca502-d230-4049-ad53-37c6704e79c4" providerId="ADAL" clId="{6DB3ED8F-B570-4C94-9568-42E8206CF937}" dt="2019-10-15T04:51:30.847" v="277" actId="14100"/>
        <pc:sldMkLst>
          <pc:docMk/>
          <pc:sldMk cId="2469871302" sldId="307"/>
        </pc:sldMkLst>
        <pc:spChg chg="mod">
          <ac:chgData name="Harriet Townsend" userId="f9bca502-d230-4049-ad53-37c6704e79c4" providerId="ADAL" clId="{6DB3ED8F-B570-4C94-9568-42E8206CF937}" dt="2019-10-15T04:49:12.382" v="262" actId="20577"/>
          <ac:spMkLst>
            <pc:docMk/>
            <pc:sldMk cId="2469871302" sldId="307"/>
            <ac:spMk id="2" creationId="{C55FC569-973D-4A71-AC47-F9CF3F0F48BE}"/>
          </ac:spMkLst>
        </pc:spChg>
        <pc:spChg chg="mod">
          <ac:chgData name="Harriet Townsend" userId="f9bca502-d230-4049-ad53-37c6704e79c4" providerId="ADAL" clId="{6DB3ED8F-B570-4C94-9568-42E8206CF937}" dt="2019-10-15T04:51:26.407" v="276" actId="255"/>
          <ac:spMkLst>
            <pc:docMk/>
            <pc:sldMk cId="2469871302" sldId="307"/>
            <ac:spMk id="4" creationId="{1A60E9E4-0EC0-47C4-B3CB-731F1DA9B42F}"/>
          </ac:spMkLst>
        </pc:spChg>
        <pc:graphicFrameChg chg="mod">
          <ac:chgData name="Harriet Townsend" userId="f9bca502-d230-4049-ad53-37c6704e79c4" providerId="ADAL" clId="{6DB3ED8F-B570-4C94-9568-42E8206CF937}" dt="2019-10-15T04:51:30.847" v="277" actId="14100"/>
          <ac:graphicFrameMkLst>
            <pc:docMk/>
            <pc:sldMk cId="2469871302" sldId="307"/>
            <ac:graphicFrameMk id="5" creationId="{6A478159-F22D-4E19-9744-479F155431B3}"/>
          </ac:graphicFrameMkLst>
        </pc:graphicFrameChg>
      </pc:sldChg>
      <pc:sldChg chg="modSp addCm modCm">
        <pc:chgData name="Harriet Townsend" userId="f9bca502-d230-4049-ad53-37c6704e79c4" providerId="ADAL" clId="{6DB3ED8F-B570-4C94-9568-42E8206CF937}" dt="2019-10-15T04:53:09.961" v="280" actId="20577"/>
        <pc:sldMkLst>
          <pc:docMk/>
          <pc:sldMk cId="2148633292" sldId="310"/>
        </pc:sldMkLst>
        <pc:spChg chg="mod">
          <ac:chgData name="Harriet Townsend" userId="f9bca502-d230-4049-ad53-37c6704e79c4" providerId="ADAL" clId="{6DB3ED8F-B570-4C94-9568-42E8206CF937}" dt="2019-10-15T04:53:09.961" v="280" actId="20577"/>
          <ac:spMkLst>
            <pc:docMk/>
            <pc:sldMk cId="2148633292" sldId="310"/>
            <ac:spMk id="2" creationId="{D127B3AF-ED60-416F-A759-470C1CAEAD91}"/>
          </ac:spMkLst>
        </pc:spChg>
      </pc:sldChg>
      <pc:sldChg chg="modSp">
        <pc:chgData name="Harriet Townsend" userId="f9bca502-d230-4049-ad53-37c6704e79c4" providerId="ADAL" clId="{6DB3ED8F-B570-4C94-9568-42E8206CF937}" dt="2019-10-15T04:53:35.844" v="283"/>
        <pc:sldMkLst>
          <pc:docMk/>
          <pc:sldMk cId="1002301872" sldId="311"/>
        </pc:sldMkLst>
        <pc:spChg chg="mod">
          <ac:chgData name="Harriet Townsend" userId="f9bca502-d230-4049-ad53-37c6704e79c4" providerId="ADAL" clId="{6DB3ED8F-B570-4C94-9568-42E8206CF937}" dt="2019-10-15T04:53:32.607" v="282" actId="20577"/>
          <ac:spMkLst>
            <pc:docMk/>
            <pc:sldMk cId="1002301872" sldId="311"/>
            <ac:spMk id="2" creationId="{0A8CFBAE-9728-4F6B-A1F8-F47B2B6EEF7C}"/>
          </ac:spMkLst>
        </pc:spChg>
        <pc:graphicFrameChg chg="mod">
          <ac:chgData name="Harriet Townsend" userId="f9bca502-d230-4049-ad53-37c6704e79c4" providerId="ADAL" clId="{6DB3ED8F-B570-4C94-9568-42E8206CF937}" dt="2019-10-15T04:53:35.844" v="283"/>
          <ac:graphicFrameMkLst>
            <pc:docMk/>
            <pc:sldMk cId="1002301872" sldId="311"/>
            <ac:graphicFrameMk id="5" creationId="{7137D65D-9075-4382-B177-EAAF9AA46D5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0.xml"/><Relationship Id="rId1" Type="http://schemas.microsoft.com/office/2011/relationships/chartStyle" Target="style3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1.xml"/><Relationship Id="rId1" Type="http://schemas.microsoft.com/office/2011/relationships/chartStyle" Target="style3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83556576731"/>
          <c:y val="5.3300533005330102E-2"/>
          <c:w val="0.87953920889600989"/>
          <c:h val="0.71403393207070442"/>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2-4DB7-B9A6-2B955228B89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52-4DB7-B9A6-2B955228B892}"/>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7-4AAB-8584-41D0655DBE0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52</c:v>
                </c:pt>
                <c:pt idx="1">
                  <c:v>51</c:v>
                </c:pt>
                <c:pt idx="2">
                  <c:v>51</c:v>
                </c:pt>
                <c:pt idx="3">
                  <c:v>45</c:v>
                </c:pt>
                <c:pt idx="4">
                  <c:v>39</c:v>
                </c:pt>
                <c:pt idx="5">
                  <c:v>37</c:v>
                </c:pt>
                <c:pt idx="6">
                  <c:v>42</c:v>
                </c:pt>
                <c:pt idx="7">
                  <c:v>37</c:v>
                </c:pt>
                <c:pt idx="8">
                  <c:v>27</c:v>
                </c:pt>
                <c:pt idx="9">
                  <c:v>32</c:v>
                </c:pt>
                <c:pt idx="10">
                  <c:v>32</c:v>
                </c:pt>
                <c:pt idx="11">
                  <c:v>36</c:v>
                </c:pt>
                <c:pt idx="12">
                  <c:v>30</c:v>
                </c:pt>
                <c:pt idx="13">
                  <c:v>36</c:v>
                </c:pt>
                <c:pt idx="14">
                  <c:v>36</c:v>
                </c:pt>
                <c:pt idx="15">
                  <c:v>36</c:v>
                </c:pt>
                <c:pt idx="16">
                  <c:v>32</c:v>
                </c:pt>
              </c:numCache>
            </c:numRef>
          </c:val>
          <c:smooth val="0"/>
          <c:extLst>
            <c:ext xmlns:c16="http://schemas.microsoft.com/office/drawing/2014/chart" uri="{C3380CC4-5D6E-409C-BE32-E72D297353CC}">
              <c16:uniqueId val="{00000003-A052-4DB7-B9A6-2B955228B892}"/>
            </c:ext>
          </c:extLst>
        </c:ser>
        <c:ser>
          <c:idx val="1"/>
          <c:order val="1"/>
          <c:tx>
            <c:strRef>
              <c:f>Sheet1!$A$3</c:f>
              <c:strCache>
                <c:ptCount val="1"/>
                <c:pt idx="0">
                  <c:v>Cannabis</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3.229831825178639E-2"/>
                  <c:y val="-5.5626200589810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52-4DB7-B9A6-2B955228B892}"/>
                </c:ext>
              </c:extLst>
            </c:dLbl>
            <c:dLbl>
              <c:idx val="15"/>
              <c:layout>
                <c:manualLayout>
                  <c:x val="-8.8639154847428112E-4"/>
                  <c:y val="-4.9630462858809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52-4DB7-B9A6-2B955228B89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17-4AAB-8584-41D0655DBE0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12</c:v>
                </c:pt>
                <c:pt idx="1">
                  <c:v>13</c:v>
                </c:pt>
                <c:pt idx="2">
                  <c:v>12</c:v>
                </c:pt>
                <c:pt idx="3">
                  <c:v>15</c:v>
                </c:pt>
                <c:pt idx="4">
                  <c:v>14</c:v>
                </c:pt>
                <c:pt idx="5">
                  <c:v>13</c:v>
                </c:pt>
                <c:pt idx="6">
                  <c:v>17</c:v>
                </c:pt>
                <c:pt idx="7">
                  <c:v>16</c:v>
                </c:pt>
                <c:pt idx="8">
                  <c:v>20</c:v>
                </c:pt>
                <c:pt idx="9">
                  <c:v>19</c:v>
                </c:pt>
                <c:pt idx="10">
                  <c:v>23</c:v>
                </c:pt>
                <c:pt idx="11">
                  <c:v>25</c:v>
                </c:pt>
                <c:pt idx="12">
                  <c:v>29</c:v>
                </c:pt>
                <c:pt idx="13">
                  <c:v>21</c:v>
                </c:pt>
                <c:pt idx="14">
                  <c:v>28</c:v>
                </c:pt>
                <c:pt idx="15">
                  <c:v>26</c:v>
                </c:pt>
                <c:pt idx="16">
                  <c:v>26</c:v>
                </c:pt>
              </c:numCache>
            </c:numRef>
          </c:val>
          <c:smooth val="0"/>
          <c:extLst>
            <c:ext xmlns:c16="http://schemas.microsoft.com/office/drawing/2014/chart" uri="{C3380CC4-5D6E-409C-BE32-E72D297353CC}">
              <c16:uniqueId val="{00000007-A052-4DB7-B9A6-2B955228B892}"/>
            </c:ext>
          </c:extLst>
        </c:ser>
        <c:ser>
          <c:idx val="2"/>
          <c:order val="2"/>
          <c:tx>
            <c:strRef>
              <c:f>Sheet1!$A$4</c:f>
              <c:strCache>
                <c:ptCount val="1"/>
                <c:pt idx="0">
                  <c:v>Alcohol</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2.9660005995991393E-2"/>
                  <c:y val="-8.4656248257264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52-4DB7-B9A6-2B955228B892}"/>
                </c:ext>
              </c:extLst>
            </c:dLbl>
            <c:dLbl>
              <c:idx val="15"/>
              <c:layout>
                <c:manualLayout>
                  <c:x val="0"/>
                  <c:y val="2.1164021164021163E-2"/>
                </c:manualLayout>
              </c:layout>
              <c:tx>
                <c:rich>
                  <a:bodyPr/>
                  <a:lstStyle/>
                  <a:p>
                    <a:fld id="{982849E0-74CE-49D9-AAA7-16B2C3043C73}"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052-4DB7-B9A6-2B955228B89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17-4AAB-8584-41D0655DBE0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3</c:v>
                </c:pt>
                <c:pt idx="1">
                  <c:v>6</c:v>
                </c:pt>
                <c:pt idx="2">
                  <c:v>5</c:v>
                </c:pt>
                <c:pt idx="3">
                  <c:v>9</c:v>
                </c:pt>
                <c:pt idx="4">
                  <c:v>13</c:v>
                </c:pt>
                <c:pt idx="5">
                  <c:v>15</c:v>
                </c:pt>
                <c:pt idx="6">
                  <c:v>11</c:v>
                </c:pt>
                <c:pt idx="7">
                  <c:v>12</c:v>
                </c:pt>
                <c:pt idx="8">
                  <c:v>11</c:v>
                </c:pt>
                <c:pt idx="9">
                  <c:v>15</c:v>
                </c:pt>
                <c:pt idx="10">
                  <c:v>18</c:v>
                </c:pt>
                <c:pt idx="11">
                  <c:v>12</c:v>
                </c:pt>
                <c:pt idx="12">
                  <c:v>15</c:v>
                </c:pt>
                <c:pt idx="13">
                  <c:v>15</c:v>
                </c:pt>
                <c:pt idx="14">
                  <c:v>11</c:v>
                </c:pt>
                <c:pt idx="15">
                  <c:v>7</c:v>
                </c:pt>
                <c:pt idx="16">
                  <c:v>8</c:v>
                </c:pt>
              </c:numCache>
            </c:numRef>
          </c:val>
          <c:smooth val="0"/>
          <c:extLst>
            <c:ext xmlns:c16="http://schemas.microsoft.com/office/drawing/2014/chart" uri="{C3380CC4-5D6E-409C-BE32-E72D297353CC}">
              <c16:uniqueId val="{0000000B-A052-4DB7-B9A6-2B955228B892}"/>
            </c:ext>
          </c:extLst>
        </c:ser>
        <c:ser>
          <c:idx val="3"/>
          <c:order val="3"/>
          <c:tx>
            <c:strRef>
              <c:f>Sheet1!$A$5</c:f>
              <c:strCache>
                <c:ptCount val="1"/>
                <c:pt idx="0">
                  <c:v>Cocaine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9365434383341563E-2"/>
                  <c:y val="-4.159596795077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2-4DB7-B9A6-2B955228B892}"/>
                </c:ext>
              </c:extLst>
            </c:dLbl>
            <c:dLbl>
              <c:idx val="15"/>
              <c:layout>
                <c:manualLayout>
                  <c:x val="0"/>
                  <c:y val="-3.809523809523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2-4DB7-B9A6-2B955228B892}"/>
                </c:ext>
              </c:extLst>
            </c:dLbl>
            <c:dLbl>
              <c:idx val="16"/>
              <c:layout>
                <c:manualLayout>
                  <c:x val="9.6574623572837255E-3"/>
                  <c:y val="-3.1555599973275748E-2"/>
                </c:manualLayout>
              </c:layout>
              <c:tx>
                <c:rich>
                  <a:bodyPr/>
                  <a:lstStyle/>
                  <a:p>
                    <a:fld id="{2E430303-6B33-4526-84AA-62EEC722403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17-4AAB-8584-41D0655DBE0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5</c:v>
                </c:pt>
                <c:pt idx="1">
                  <c:v>5</c:v>
                </c:pt>
                <c:pt idx="2">
                  <c:v>8</c:v>
                </c:pt>
                <c:pt idx="3">
                  <c:v>5</c:v>
                </c:pt>
                <c:pt idx="4">
                  <c:v>10</c:v>
                </c:pt>
                <c:pt idx="5">
                  <c:v>11</c:v>
                </c:pt>
                <c:pt idx="6">
                  <c:v>8</c:v>
                </c:pt>
                <c:pt idx="7">
                  <c:v>13</c:v>
                </c:pt>
                <c:pt idx="8">
                  <c:v>14</c:v>
                </c:pt>
                <c:pt idx="9">
                  <c:v>13</c:v>
                </c:pt>
                <c:pt idx="10">
                  <c:v>6</c:v>
                </c:pt>
                <c:pt idx="11">
                  <c:v>8</c:v>
                </c:pt>
                <c:pt idx="12">
                  <c:v>8</c:v>
                </c:pt>
                <c:pt idx="13">
                  <c:v>8</c:v>
                </c:pt>
                <c:pt idx="14">
                  <c:v>6</c:v>
                </c:pt>
                <c:pt idx="15">
                  <c:v>8</c:v>
                </c:pt>
                <c:pt idx="16">
                  <c:v>11</c:v>
                </c:pt>
              </c:numCache>
            </c:numRef>
          </c:val>
          <c:smooth val="0"/>
          <c:extLst>
            <c:ext xmlns:c16="http://schemas.microsoft.com/office/drawing/2014/chart" uri="{C3380CC4-5D6E-409C-BE32-E72D297353CC}">
              <c16:uniqueId val="{0000000E-A052-4DB7-B9A6-2B955228B892}"/>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EDRS participants</a:t>
                </a:r>
              </a:p>
            </c:rich>
          </c:tx>
          <c:layout>
            <c:manualLayout>
              <c:xMode val="edge"/>
              <c:yMode val="edge"/>
              <c:x val="1.9191544929727702E-2"/>
              <c:y val="0.1657662023016353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40</c:v>
                </c:pt>
                <c:pt idx="1">
                  <c:v>40</c:v>
                </c:pt>
                <c:pt idx="2">
                  <c:v>50</c:v>
                </c:pt>
                <c:pt idx="3">
                  <c:v>30</c:v>
                </c:pt>
                <c:pt idx="4">
                  <c:v>40</c:v>
                </c:pt>
                <c:pt idx="5">
                  <c:v>40</c:v>
                </c:pt>
                <c:pt idx="6">
                  <c:v>50</c:v>
                </c:pt>
                <c:pt idx="7">
                  <c:v>50</c:v>
                </c:pt>
                <c:pt idx="8">
                  <c:v>25</c:v>
                </c:pt>
                <c:pt idx="9">
                  <c:v>50</c:v>
                </c:pt>
                <c:pt idx="10">
                  <c:v>30</c:v>
                </c:pt>
                <c:pt idx="11">
                  <c:v>50</c:v>
                </c:pt>
                <c:pt idx="12">
                  <c:v>50</c:v>
                </c:pt>
                <c:pt idx="13">
                  <c:v>50</c:v>
                </c:pt>
                <c:pt idx="14">
                  <c:v>32.5</c:v>
                </c:pt>
                <c:pt idx="15">
                  <c:v>45</c:v>
                </c:pt>
                <c:pt idx="16">
                  <c:v>50</c:v>
                </c:pt>
              </c:numCache>
            </c:numRef>
          </c:val>
          <c:extLst>
            <c:ext xmlns:c16="http://schemas.microsoft.com/office/drawing/2014/chart" uri="{C3380CC4-5D6E-409C-BE32-E72D297353CC}">
              <c16:uniqueId val="{00000000-0620-4CB1-8B2A-816895C48DBA}"/>
            </c:ext>
          </c:extLst>
        </c:ser>
        <c:ser>
          <c:idx val="1"/>
          <c:order val="1"/>
          <c:tx>
            <c:strRef>
              <c:f>Sheet1!$C$1</c:f>
              <c:strCache>
                <c:ptCount val="1"/>
                <c:pt idx="0">
                  <c:v>Gram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150</c:v>
                </c:pt>
                <c:pt idx="1">
                  <c:v>100</c:v>
                </c:pt>
                <c:pt idx="2">
                  <c:v>150</c:v>
                </c:pt>
                <c:pt idx="3">
                  <c:v>180</c:v>
                </c:pt>
                <c:pt idx="4">
                  <c:v>200</c:v>
                </c:pt>
                <c:pt idx="5">
                  <c:v>180</c:v>
                </c:pt>
                <c:pt idx="6">
                  <c:v>200</c:v>
                </c:pt>
                <c:pt idx="7">
                  <c:v>200</c:v>
                </c:pt>
                <c:pt idx="8">
                  <c:v>200</c:v>
                </c:pt>
                <c:pt idx="9">
                  <c:v>200</c:v>
                </c:pt>
                <c:pt idx="10">
                  <c:v>300</c:v>
                </c:pt>
                <c:pt idx="11">
                  <c:v>250</c:v>
                </c:pt>
                <c:pt idx="12">
                  <c:v>260</c:v>
                </c:pt>
                <c:pt idx="13">
                  <c:v>200</c:v>
                </c:pt>
                <c:pt idx="14">
                  <c:v>180</c:v>
                </c:pt>
                <c:pt idx="15">
                  <c:v>200</c:v>
                </c:pt>
                <c:pt idx="16">
                  <c:v>175</c:v>
                </c:pt>
              </c:numCache>
            </c:numRef>
          </c:val>
          <c:extLst>
            <c:ext xmlns:c16="http://schemas.microsoft.com/office/drawing/2014/chart" uri="{C3380CC4-5D6E-409C-BE32-E72D297353CC}">
              <c16:uniqueId val="{00000001-0620-4CB1-8B2A-816895C48DBA}"/>
            </c:ext>
          </c:extLst>
        </c:ser>
        <c:dLbls>
          <c:dLblPos val="outEnd"/>
          <c:showLegendKey val="0"/>
          <c:showVal val="1"/>
          <c:showCatName val="0"/>
          <c:showSerName val="0"/>
          <c:showPercent val="0"/>
          <c:showBubbleSize val="0"/>
        </c:dLbls>
        <c:gapWidth val="150"/>
        <c:axId val="211508224"/>
        <c:axId val="211522304"/>
      </c:barChart>
      <c:catAx>
        <c:axId val="211508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22304"/>
        <c:crosses val="autoZero"/>
        <c:auto val="1"/>
        <c:lblAlgn val="ctr"/>
        <c:lblOffset val="100"/>
        <c:noMultiLvlLbl val="0"/>
      </c:catAx>
      <c:valAx>
        <c:axId val="21152230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8094434393037045E-3"/>
              <c:y val="0.2703425374995546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50</c:v>
                </c:pt>
                <c:pt idx="1">
                  <c:v>40</c:v>
                </c:pt>
                <c:pt idx="2">
                  <c:v>50</c:v>
                </c:pt>
                <c:pt idx="3">
                  <c:v>50</c:v>
                </c:pt>
                <c:pt idx="4">
                  <c:v>50</c:v>
                </c:pt>
                <c:pt idx="5">
                  <c:v>50</c:v>
                </c:pt>
                <c:pt idx="6">
                  <c:v>50</c:v>
                </c:pt>
                <c:pt idx="7">
                  <c:v>50</c:v>
                </c:pt>
                <c:pt idx="8">
                  <c:v>100</c:v>
                </c:pt>
                <c:pt idx="9">
                  <c:v>100</c:v>
                </c:pt>
                <c:pt idx="10">
                  <c:v>100</c:v>
                </c:pt>
                <c:pt idx="11">
                  <c:v>100</c:v>
                </c:pt>
                <c:pt idx="12">
                  <c:v>100</c:v>
                </c:pt>
                <c:pt idx="13">
                  <c:v>75</c:v>
                </c:pt>
                <c:pt idx="14">
                  <c:v>50</c:v>
                </c:pt>
                <c:pt idx="15">
                  <c:v>50</c:v>
                </c:pt>
                <c:pt idx="16">
                  <c:v>50</c:v>
                </c:pt>
              </c:numCache>
            </c:numRef>
          </c:val>
          <c:extLst>
            <c:ext xmlns:c16="http://schemas.microsoft.com/office/drawing/2014/chart" uri="{C3380CC4-5D6E-409C-BE32-E72D297353CC}">
              <c16:uniqueId val="{00000000-4689-4FFD-8F4E-C767FBD337BF}"/>
            </c:ext>
          </c:extLst>
        </c:ser>
        <c:ser>
          <c:idx val="1"/>
          <c:order val="1"/>
          <c:tx>
            <c:strRef>
              <c:f>Sheet1!$C$1</c:f>
              <c:strCache>
                <c:ptCount val="1"/>
                <c:pt idx="0">
                  <c:v>Gram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250</c:v>
                </c:pt>
                <c:pt idx="1">
                  <c:v>300</c:v>
                </c:pt>
                <c:pt idx="2">
                  <c:v>300</c:v>
                </c:pt>
                <c:pt idx="3">
                  <c:v>300</c:v>
                </c:pt>
                <c:pt idx="4">
                  <c:v>278</c:v>
                </c:pt>
                <c:pt idx="5">
                  <c:v>225</c:v>
                </c:pt>
                <c:pt idx="6">
                  <c:v>375</c:v>
                </c:pt>
                <c:pt idx="7">
                  <c:v>475</c:v>
                </c:pt>
                <c:pt idx="8">
                  <c:v>550</c:v>
                </c:pt>
                <c:pt idx="9">
                  <c:v>700</c:v>
                </c:pt>
                <c:pt idx="10">
                  <c:v>625</c:v>
                </c:pt>
                <c:pt idx="11">
                  <c:v>500</c:v>
                </c:pt>
                <c:pt idx="12">
                  <c:v>500</c:v>
                </c:pt>
                <c:pt idx="13">
                  <c:v>400</c:v>
                </c:pt>
                <c:pt idx="14">
                  <c:v>400</c:v>
                </c:pt>
                <c:pt idx="15">
                  <c:v>345</c:v>
                </c:pt>
                <c:pt idx="16">
                  <c:v>300</c:v>
                </c:pt>
              </c:numCache>
            </c:numRef>
          </c:val>
          <c:extLst>
            <c:ext xmlns:c16="http://schemas.microsoft.com/office/drawing/2014/chart" uri="{C3380CC4-5D6E-409C-BE32-E72D297353CC}">
              <c16:uniqueId val="{00000001-4689-4FFD-8F4E-C767FBD337BF}"/>
            </c:ext>
          </c:extLst>
        </c:ser>
        <c:dLbls>
          <c:dLblPos val="outEnd"/>
          <c:showLegendKey val="0"/>
          <c:showVal val="1"/>
          <c:showCatName val="0"/>
          <c:showSerName val="0"/>
          <c:showPercent val="0"/>
          <c:showBubbleSize val="0"/>
        </c:dLbls>
        <c:gapWidth val="150"/>
        <c:axId val="211667584"/>
        <c:axId val="211702144"/>
      </c:barChart>
      <c:catAx>
        <c:axId val="211667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702144"/>
        <c:crosses val="autoZero"/>
        <c:auto val="1"/>
        <c:lblAlgn val="ctr"/>
        <c:lblOffset val="100"/>
        <c:noMultiLvlLbl val="0"/>
      </c:catAx>
      <c:valAx>
        <c:axId val="21170214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9.0614752610223865E-4"/>
              <c:y val="0.2313247586133181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6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14</c:v>
                </c:pt>
                <c:pt idx="2">
                  <c:v>18</c:v>
                </c:pt>
                <c:pt idx="3">
                  <c:v>20</c:v>
                </c:pt>
                <c:pt idx="4">
                  <c:v>15</c:v>
                </c:pt>
                <c:pt idx="5">
                  <c:v>20</c:v>
                </c:pt>
                <c:pt idx="6">
                  <c:v>25</c:v>
                </c:pt>
                <c:pt idx="7">
                  <c:v>12</c:v>
                </c:pt>
                <c:pt idx="8">
                  <c:v>15</c:v>
                </c:pt>
                <c:pt idx="9">
                  <c:v>18</c:v>
                </c:pt>
                <c:pt idx="10">
                  <c:v>20</c:v>
                </c:pt>
                <c:pt idx="11">
                  <c:v>17</c:v>
                </c:pt>
                <c:pt idx="12">
                  <c:v>21</c:v>
                </c:pt>
                <c:pt idx="13">
                  <c:v>19</c:v>
                </c:pt>
                <c:pt idx="14">
                  <c:v>20</c:v>
                </c:pt>
                <c:pt idx="15">
                  <c:v>14</c:v>
                </c:pt>
                <c:pt idx="16">
                  <c:v>11</c:v>
                </c:pt>
              </c:numCache>
            </c:numRef>
          </c:val>
          <c:extLst>
            <c:ext xmlns:c16="http://schemas.microsoft.com/office/drawing/2014/chart" uri="{C3380CC4-5D6E-409C-BE32-E72D297353CC}">
              <c16:uniqueId val="{00000000-1262-40F7-B4DC-E50D05906EB4}"/>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37</c:v>
                </c:pt>
                <c:pt idx="1">
                  <c:v>36</c:v>
                </c:pt>
                <c:pt idx="2">
                  <c:v>34</c:v>
                </c:pt>
                <c:pt idx="3">
                  <c:v>32</c:v>
                </c:pt>
                <c:pt idx="4">
                  <c:v>33</c:v>
                </c:pt>
                <c:pt idx="5">
                  <c:v>33</c:v>
                </c:pt>
                <c:pt idx="6">
                  <c:v>48</c:v>
                </c:pt>
                <c:pt idx="7">
                  <c:v>48</c:v>
                </c:pt>
                <c:pt idx="8">
                  <c:v>39</c:v>
                </c:pt>
                <c:pt idx="9">
                  <c:v>35</c:v>
                </c:pt>
                <c:pt idx="10">
                  <c:v>36</c:v>
                </c:pt>
                <c:pt idx="11">
                  <c:v>40</c:v>
                </c:pt>
                <c:pt idx="12">
                  <c:v>48</c:v>
                </c:pt>
                <c:pt idx="13">
                  <c:v>42</c:v>
                </c:pt>
                <c:pt idx="14">
                  <c:v>32</c:v>
                </c:pt>
                <c:pt idx="15">
                  <c:v>43</c:v>
                </c:pt>
                <c:pt idx="16">
                  <c:v>32</c:v>
                </c:pt>
              </c:numCache>
            </c:numRef>
          </c:val>
          <c:extLst>
            <c:ext xmlns:c16="http://schemas.microsoft.com/office/drawing/2014/chart" uri="{C3380CC4-5D6E-409C-BE32-E72D297353CC}">
              <c16:uniqueId val="{00000001-1262-40F7-B4DC-E50D05906EB4}"/>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29</c:v>
                </c:pt>
                <c:pt idx="1">
                  <c:v>23</c:v>
                </c:pt>
                <c:pt idx="2">
                  <c:v>24</c:v>
                </c:pt>
                <c:pt idx="3">
                  <c:v>27</c:v>
                </c:pt>
                <c:pt idx="4">
                  <c:v>26</c:v>
                </c:pt>
                <c:pt idx="5">
                  <c:v>18</c:v>
                </c:pt>
                <c:pt idx="6">
                  <c:v>18</c:v>
                </c:pt>
                <c:pt idx="7">
                  <c:v>23</c:v>
                </c:pt>
                <c:pt idx="8">
                  <c:v>35</c:v>
                </c:pt>
                <c:pt idx="9">
                  <c:v>35</c:v>
                </c:pt>
                <c:pt idx="10">
                  <c:v>37</c:v>
                </c:pt>
                <c:pt idx="11">
                  <c:v>30</c:v>
                </c:pt>
                <c:pt idx="12">
                  <c:v>25</c:v>
                </c:pt>
                <c:pt idx="13">
                  <c:v>34</c:v>
                </c:pt>
                <c:pt idx="14">
                  <c:v>45</c:v>
                </c:pt>
                <c:pt idx="15">
                  <c:v>39</c:v>
                </c:pt>
                <c:pt idx="16">
                  <c:v>38</c:v>
                </c:pt>
              </c:numCache>
            </c:numRef>
          </c:val>
          <c:extLst>
            <c:ext xmlns:c16="http://schemas.microsoft.com/office/drawing/2014/chart" uri="{C3380CC4-5D6E-409C-BE32-E72D297353CC}">
              <c16:uniqueId val="{00000002-1262-40F7-B4DC-E50D05906EB4}"/>
            </c:ext>
          </c:extLst>
        </c:ser>
        <c:ser>
          <c:idx val="3"/>
          <c:order val="3"/>
          <c:tx>
            <c:strRef>
              <c:f>Sheet1!$E$1</c:f>
              <c:strCache>
                <c:ptCount val="1"/>
                <c:pt idx="0">
                  <c:v>Fluctuates</c:v>
                </c:pt>
              </c:strCache>
            </c:strRef>
          </c:tx>
          <c:invertIfNegative val="0"/>
          <c:dLbls>
            <c:dLbl>
              <c:idx val="16"/>
              <c:layout>
                <c:manualLayout>
                  <c:x val="3.5773472233305136E-3"/>
                  <c:y val="3.4537936796119567E-3"/>
                </c:manualLayout>
              </c:layout>
              <c:tx>
                <c:rich>
                  <a:bodyPr/>
                  <a:lstStyle/>
                  <a:p>
                    <a:fld id="{EB41EF5D-D138-4E62-B7A8-B7B9973E7D0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DA-4699-A62D-E5C25A5132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14</c:v>
                </c:pt>
                <c:pt idx="1">
                  <c:v>14</c:v>
                </c:pt>
                <c:pt idx="2">
                  <c:v>16</c:v>
                </c:pt>
                <c:pt idx="3">
                  <c:v>11</c:v>
                </c:pt>
                <c:pt idx="4">
                  <c:v>14</c:v>
                </c:pt>
                <c:pt idx="5">
                  <c:v>13</c:v>
                </c:pt>
                <c:pt idx="6">
                  <c:v>9</c:v>
                </c:pt>
                <c:pt idx="7">
                  <c:v>16</c:v>
                </c:pt>
                <c:pt idx="8">
                  <c:v>10</c:v>
                </c:pt>
                <c:pt idx="9">
                  <c:v>13</c:v>
                </c:pt>
                <c:pt idx="10">
                  <c:v>7</c:v>
                </c:pt>
                <c:pt idx="11">
                  <c:v>12</c:v>
                </c:pt>
                <c:pt idx="12">
                  <c:v>6</c:v>
                </c:pt>
                <c:pt idx="13">
                  <c:v>4</c:v>
                </c:pt>
                <c:pt idx="14">
                  <c:v>4</c:v>
                </c:pt>
                <c:pt idx="15">
                  <c:v>5</c:v>
                </c:pt>
                <c:pt idx="16">
                  <c:v>19</c:v>
                </c:pt>
              </c:numCache>
            </c:numRef>
          </c:val>
          <c:extLst>
            <c:ext xmlns:c16="http://schemas.microsoft.com/office/drawing/2014/chart" uri="{C3380CC4-5D6E-409C-BE32-E72D297353CC}">
              <c16:uniqueId val="{00000003-1262-40F7-B4DC-E50D05906EB4}"/>
            </c:ext>
          </c:extLst>
        </c:ser>
        <c:dLbls>
          <c:showLegendKey val="0"/>
          <c:showVal val="0"/>
          <c:showCatName val="0"/>
          <c:showSerName val="0"/>
          <c:showPercent val="0"/>
          <c:showBubbleSize val="0"/>
        </c:dLbls>
        <c:gapWidth val="150"/>
        <c:overlap val="100"/>
        <c:axId val="211775872"/>
        <c:axId val="211777408"/>
      </c:barChart>
      <c:catAx>
        <c:axId val="211775872"/>
        <c:scaling>
          <c:orientation val="minMax"/>
        </c:scaling>
        <c:delete val="0"/>
        <c:axPos val="b"/>
        <c:numFmt formatCode="General" sourceLinked="1"/>
        <c:majorTickMark val="out"/>
        <c:minorTickMark val="none"/>
        <c:tickLblPos val="nextTo"/>
        <c:crossAx val="211777408"/>
        <c:crosses val="autoZero"/>
        <c:auto val="1"/>
        <c:lblAlgn val="ctr"/>
        <c:lblOffset val="100"/>
        <c:noMultiLvlLbl val="0"/>
      </c:catAx>
      <c:valAx>
        <c:axId val="211777408"/>
        <c:scaling>
          <c:orientation val="minMax"/>
          <c:max val="1"/>
        </c:scaling>
        <c:delete val="0"/>
        <c:axPos val="l"/>
        <c:title>
          <c:tx>
            <c:rich>
              <a:bodyPr rot="-5400000" vert="horz"/>
              <a:lstStyle/>
              <a:p>
                <a:pPr>
                  <a:defRPr/>
                </a:pPr>
                <a:r>
                  <a:rPr lang="en-AU"/>
                  <a:t>% of those who commented </a:t>
                </a:r>
              </a:p>
            </c:rich>
          </c:tx>
          <c:layout>
            <c:manualLayout>
              <c:xMode val="edge"/>
              <c:yMode val="edge"/>
              <c:x val="1.051579784041651E-3"/>
              <c:y val="6.7547511312217201E-2"/>
            </c:manualLayout>
          </c:layout>
          <c:overlay val="0"/>
        </c:title>
        <c:numFmt formatCode="0%" sourceLinked="1"/>
        <c:majorTickMark val="out"/>
        <c:minorTickMark val="none"/>
        <c:tickLblPos val="nextTo"/>
        <c:crossAx val="211775872"/>
        <c:crosses val="autoZero"/>
        <c:crossBetween val="between"/>
      </c:valAx>
    </c:plotArea>
    <c:legend>
      <c:legendPos val="b"/>
      <c:layout>
        <c:manualLayout>
          <c:xMode val="edge"/>
          <c:yMode val="edge"/>
          <c:x val="0.38802810938955218"/>
          <c:y val="0.90838944835159696"/>
          <c:w val="0.31620611939636578"/>
          <c:h val="5.873626330833275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4</c:v>
                </c:pt>
                <c:pt idx="1">
                  <c:v>4</c:v>
                </c:pt>
                <c:pt idx="2">
                  <c:v>8</c:v>
                </c:pt>
                <c:pt idx="3">
                  <c:v>7</c:v>
                </c:pt>
                <c:pt idx="4">
                  <c:v>8</c:v>
                </c:pt>
                <c:pt idx="5">
                  <c:v>12</c:v>
                </c:pt>
                <c:pt idx="6">
                  <c:v>29</c:v>
                </c:pt>
                <c:pt idx="7">
                  <c:v>15</c:v>
                </c:pt>
                <c:pt idx="8">
                  <c:v>4</c:v>
                </c:pt>
                <c:pt idx="9">
                  <c:v>4</c:v>
                </c:pt>
                <c:pt idx="10">
                  <c:v>7</c:v>
                </c:pt>
                <c:pt idx="11">
                  <c:v>7</c:v>
                </c:pt>
                <c:pt idx="12">
                  <c:v>6</c:v>
                </c:pt>
                <c:pt idx="13">
                  <c:v>2</c:v>
                </c:pt>
                <c:pt idx="14">
                  <c:v>18</c:v>
                </c:pt>
                <c:pt idx="15">
                  <c:v>4</c:v>
                </c:pt>
                <c:pt idx="16">
                  <c:v>4</c:v>
                </c:pt>
              </c:numCache>
            </c:numRef>
          </c:val>
          <c:extLst>
            <c:ext xmlns:c16="http://schemas.microsoft.com/office/drawing/2014/chart" uri="{C3380CC4-5D6E-409C-BE32-E72D297353CC}">
              <c16:uniqueId val="{00000000-9ADF-4935-A2A7-96E9F0D3A029}"/>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19</c:v>
                </c:pt>
                <c:pt idx="1">
                  <c:v>25</c:v>
                </c:pt>
                <c:pt idx="2">
                  <c:v>24</c:v>
                </c:pt>
                <c:pt idx="3">
                  <c:v>25</c:v>
                </c:pt>
                <c:pt idx="4">
                  <c:v>24</c:v>
                </c:pt>
                <c:pt idx="5">
                  <c:v>31</c:v>
                </c:pt>
                <c:pt idx="6">
                  <c:v>27</c:v>
                </c:pt>
                <c:pt idx="7">
                  <c:v>23</c:v>
                </c:pt>
                <c:pt idx="8">
                  <c:v>21</c:v>
                </c:pt>
                <c:pt idx="9">
                  <c:v>22</c:v>
                </c:pt>
                <c:pt idx="10">
                  <c:v>32</c:v>
                </c:pt>
                <c:pt idx="11">
                  <c:v>29</c:v>
                </c:pt>
                <c:pt idx="12">
                  <c:v>34</c:v>
                </c:pt>
                <c:pt idx="13">
                  <c:v>35</c:v>
                </c:pt>
                <c:pt idx="14">
                  <c:v>25</c:v>
                </c:pt>
                <c:pt idx="15">
                  <c:v>25</c:v>
                </c:pt>
                <c:pt idx="16">
                  <c:v>19</c:v>
                </c:pt>
              </c:numCache>
            </c:numRef>
          </c:val>
          <c:extLst>
            <c:ext xmlns:c16="http://schemas.microsoft.com/office/drawing/2014/chart" uri="{C3380CC4-5D6E-409C-BE32-E72D297353CC}">
              <c16:uniqueId val="{00000001-9ADF-4935-A2A7-96E9F0D3A029}"/>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71</c:v>
                </c:pt>
                <c:pt idx="1">
                  <c:v>57</c:v>
                </c:pt>
                <c:pt idx="2">
                  <c:v>51</c:v>
                </c:pt>
                <c:pt idx="3">
                  <c:v>49</c:v>
                </c:pt>
                <c:pt idx="4">
                  <c:v>51</c:v>
                </c:pt>
                <c:pt idx="5">
                  <c:v>40</c:v>
                </c:pt>
                <c:pt idx="6">
                  <c:v>39</c:v>
                </c:pt>
                <c:pt idx="7">
                  <c:v>50</c:v>
                </c:pt>
                <c:pt idx="8">
                  <c:v>60</c:v>
                </c:pt>
                <c:pt idx="9">
                  <c:v>62</c:v>
                </c:pt>
                <c:pt idx="10">
                  <c:v>46</c:v>
                </c:pt>
                <c:pt idx="11">
                  <c:v>49</c:v>
                </c:pt>
                <c:pt idx="12">
                  <c:v>46</c:v>
                </c:pt>
                <c:pt idx="13">
                  <c:v>50</c:v>
                </c:pt>
                <c:pt idx="14">
                  <c:v>45</c:v>
                </c:pt>
                <c:pt idx="15">
                  <c:v>55</c:v>
                </c:pt>
                <c:pt idx="16">
                  <c:v>55</c:v>
                </c:pt>
              </c:numCache>
            </c:numRef>
          </c:val>
          <c:extLst>
            <c:ext xmlns:c16="http://schemas.microsoft.com/office/drawing/2014/chart" uri="{C3380CC4-5D6E-409C-BE32-E72D297353CC}">
              <c16:uniqueId val="{00000002-9ADF-4935-A2A7-96E9F0D3A029}"/>
            </c:ext>
          </c:extLst>
        </c:ser>
        <c:ser>
          <c:idx val="3"/>
          <c:order val="3"/>
          <c:tx>
            <c:strRef>
              <c:f>Sheet1!$E$1</c:f>
              <c:strCache>
                <c:ptCount val="1"/>
                <c:pt idx="0">
                  <c:v>Fluctuates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6</c:v>
                </c:pt>
                <c:pt idx="2">
                  <c:v>8</c:v>
                </c:pt>
                <c:pt idx="3">
                  <c:v>10</c:v>
                </c:pt>
                <c:pt idx="4">
                  <c:v>10</c:v>
                </c:pt>
                <c:pt idx="5">
                  <c:v>7</c:v>
                </c:pt>
                <c:pt idx="6">
                  <c:v>5</c:v>
                </c:pt>
                <c:pt idx="7">
                  <c:v>12</c:v>
                </c:pt>
                <c:pt idx="8">
                  <c:v>15</c:v>
                </c:pt>
                <c:pt idx="9">
                  <c:v>13</c:v>
                </c:pt>
                <c:pt idx="10">
                  <c:v>16</c:v>
                </c:pt>
                <c:pt idx="11">
                  <c:v>15</c:v>
                </c:pt>
                <c:pt idx="12">
                  <c:v>15</c:v>
                </c:pt>
                <c:pt idx="13">
                  <c:v>13</c:v>
                </c:pt>
                <c:pt idx="14">
                  <c:v>12</c:v>
                </c:pt>
                <c:pt idx="15">
                  <c:v>17</c:v>
                </c:pt>
                <c:pt idx="16">
                  <c:v>22</c:v>
                </c:pt>
              </c:numCache>
            </c:numRef>
          </c:val>
          <c:extLst>
            <c:ext xmlns:c16="http://schemas.microsoft.com/office/drawing/2014/chart" uri="{C3380CC4-5D6E-409C-BE32-E72D297353CC}">
              <c16:uniqueId val="{00000003-9ADF-4935-A2A7-96E9F0D3A029}"/>
            </c:ext>
          </c:extLst>
        </c:ser>
        <c:dLbls>
          <c:showLegendKey val="0"/>
          <c:showVal val="0"/>
          <c:showCatName val="0"/>
          <c:showSerName val="0"/>
          <c:showPercent val="0"/>
          <c:showBubbleSize val="0"/>
        </c:dLbls>
        <c:gapWidth val="150"/>
        <c:overlap val="100"/>
        <c:axId val="213020672"/>
        <c:axId val="213022208"/>
      </c:barChart>
      <c:catAx>
        <c:axId val="213020672"/>
        <c:scaling>
          <c:orientation val="minMax"/>
        </c:scaling>
        <c:delete val="0"/>
        <c:axPos val="b"/>
        <c:numFmt formatCode="General" sourceLinked="1"/>
        <c:majorTickMark val="out"/>
        <c:minorTickMark val="none"/>
        <c:tickLblPos val="nextTo"/>
        <c:crossAx val="213022208"/>
        <c:crosses val="autoZero"/>
        <c:auto val="1"/>
        <c:lblAlgn val="ctr"/>
        <c:lblOffset val="100"/>
        <c:noMultiLvlLbl val="0"/>
      </c:catAx>
      <c:valAx>
        <c:axId val="213022208"/>
        <c:scaling>
          <c:orientation val="minMax"/>
          <c:max val="1"/>
        </c:scaling>
        <c:delete val="0"/>
        <c:axPos val="l"/>
        <c:title>
          <c:tx>
            <c:rich>
              <a:bodyPr rot="-5400000" vert="horz"/>
              <a:lstStyle/>
              <a:p>
                <a:pPr>
                  <a:defRPr/>
                </a:pPr>
                <a:r>
                  <a:rPr lang="en-AU"/>
                  <a:t>% of those who commented</a:t>
                </a:r>
              </a:p>
            </c:rich>
          </c:tx>
          <c:layout>
            <c:manualLayout>
              <c:xMode val="edge"/>
              <c:yMode val="edge"/>
              <c:x val="8.7694700999832505E-3"/>
              <c:y val="3.4968325791855194E-2"/>
            </c:manualLayout>
          </c:layout>
          <c:overlay val="0"/>
        </c:title>
        <c:numFmt formatCode="0%" sourceLinked="1"/>
        <c:majorTickMark val="out"/>
        <c:minorTickMark val="none"/>
        <c:tickLblPos val="nextTo"/>
        <c:crossAx val="213020672"/>
        <c:crosses val="autoZero"/>
        <c:crossBetween val="between"/>
      </c:valAx>
      <c:spPr>
        <a:ln>
          <a:noFill/>
        </a:ln>
      </c:spPr>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40</c:v>
                </c:pt>
                <c:pt idx="1">
                  <c:v>42</c:v>
                </c:pt>
                <c:pt idx="2">
                  <c:v>40</c:v>
                </c:pt>
                <c:pt idx="3">
                  <c:v>37</c:v>
                </c:pt>
                <c:pt idx="4">
                  <c:v>32</c:v>
                </c:pt>
                <c:pt idx="5">
                  <c:v>22</c:v>
                </c:pt>
                <c:pt idx="6">
                  <c:v>51</c:v>
                </c:pt>
                <c:pt idx="7">
                  <c:v>28</c:v>
                </c:pt>
                <c:pt idx="8">
                  <c:v>45</c:v>
                </c:pt>
                <c:pt idx="9">
                  <c:v>31</c:v>
                </c:pt>
                <c:pt idx="10">
                  <c:v>37</c:v>
                </c:pt>
                <c:pt idx="11">
                  <c:v>31</c:v>
                </c:pt>
                <c:pt idx="12">
                  <c:v>25</c:v>
                </c:pt>
                <c:pt idx="13">
                  <c:v>18</c:v>
                </c:pt>
                <c:pt idx="14">
                  <c:v>26</c:v>
                </c:pt>
                <c:pt idx="15">
                  <c:v>18</c:v>
                </c:pt>
                <c:pt idx="16">
                  <c:v>27</c:v>
                </c:pt>
              </c:numCache>
            </c:numRef>
          </c:val>
          <c:extLst>
            <c:ext xmlns:c16="http://schemas.microsoft.com/office/drawing/2014/chart" uri="{C3380CC4-5D6E-409C-BE32-E72D297353CC}">
              <c16:uniqueId val="{00000000-4CB0-4B05-8EC0-CDED0DEE823D}"/>
            </c:ext>
          </c:extLst>
        </c:ser>
        <c:ser>
          <c:idx val="1"/>
          <c:order val="1"/>
          <c:tx>
            <c:strRef>
              <c:f>Sheet1!$C$1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46</c:v>
                </c:pt>
                <c:pt idx="1">
                  <c:v>39</c:v>
                </c:pt>
                <c:pt idx="2">
                  <c:v>39</c:v>
                </c:pt>
                <c:pt idx="3">
                  <c:v>39</c:v>
                </c:pt>
                <c:pt idx="4">
                  <c:v>49</c:v>
                </c:pt>
                <c:pt idx="5">
                  <c:v>46</c:v>
                </c:pt>
                <c:pt idx="6">
                  <c:v>21</c:v>
                </c:pt>
                <c:pt idx="7">
                  <c:v>52</c:v>
                </c:pt>
                <c:pt idx="8">
                  <c:v>42</c:v>
                </c:pt>
                <c:pt idx="9">
                  <c:v>44</c:v>
                </c:pt>
                <c:pt idx="10">
                  <c:v>41</c:v>
                </c:pt>
                <c:pt idx="11">
                  <c:v>42</c:v>
                </c:pt>
                <c:pt idx="12">
                  <c:v>34</c:v>
                </c:pt>
                <c:pt idx="13">
                  <c:v>42</c:v>
                </c:pt>
                <c:pt idx="14">
                  <c:v>39</c:v>
                </c:pt>
                <c:pt idx="15">
                  <c:v>47</c:v>
                </c:pt>
                <c:pt idx="16">
                  <c:v>41</c:v>
                </c:pt>
              </c:numCache>
            </c:numRef>
          </c:val>
          <c:extLst>
            <c:ext xmlns:c16="http://schemas.microsoft.com/office/drawing/2014/chart" uri="{C3380CC4-5D6E-409C-BE32-E72D297353CC}">
              <c16:uniqueId val="{00000001-4CB0-4B05-8EC0-CDED0DEE823D}"/>
            </c:ext>
          </c:extLst>
        </c:ser>
        <c:ser>
          <c:idx val="2"/>
          <c:order val="2"/>
          <c:tx>
            <c:strRef>
              <c:f>Sheet1!$D$1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9</c:v>
                </c:pt>
                <c:pt idx="1">
                  <c:v>14</c:v>
                </c:pt>
                <c:pt idx="2">
                  <c:v>14</c:v>
                </c:pt>
                <c:pt idx="3">
                  <c:v>19</c:v>
                </c:pt>
                <c:pt idx="4">
                  <c:v>16</c:v>
                </c:pt>
                <c:pt idx="5">
                  <c:v>24</c:v>
                </c:pt>
                <c:pt idx="6">
                  <c:v>21</c:v>
                </c:pt>
                <c:pt idx="7">
                  <c:v>18</c:v>
                </c:pt>
                <c:pt idx="8">
                  <c:v>12</c:v>
                </c:pt>
                <c:pt idx="9">
                  <c:v>21</c:v>
                </c:pt>
                <c:pt idx="10">
                  <c:v>19</c:v>
                </c:pt>
                <c:pt idx="11">
                  <c:v>23</c:v>
                </c:pt>
                <c:pt idx="12">
                  <c:v>34</c:v>
                </c:pt>
                <c:pt idx="13">
                  <c:v>28</c:v>
                </c:pt>
                <c:pt idx="14">
                  <c:v>30</c:v>
                </c:pt>
                <c:pt idx="15">
                  <c:v>24</c:v>
                </c:pt>
                <c:pt idx="16">
                  <c:v>22</c:v>
                </c:pt>
              </c:numCache>
            </c:numRef>
          </c:val>
          <c:extLst>
            <c:ext xmlns:c16="http://schemas.microsoft.com/office/drawing/2014/chart" uri="{C3380CC4-5D6E-409C-BE32-E72D297353CC}">
              <c16:uniqueId val="{00000002-4CB0-4B05-8EC0-CDED0DEE823D}"/>
            </c:ext>
          </c:extLst>
        </c:ser>
        <c:ser>
          <c:idx val="3"/>
          <c:order val="3"/>
          <c:tx>
            <c:strRef>
              <c:f>Sheet1!$E$1</c:f>
              <c:strCache>
                <c:ptCount val="1"/>
                <c:pt idx="0">
                  <c:v>Very difficult</c:v>
                </c:pt>
              </c:strCache>
            </c:strRef>
          </c:tx>
          <c:invertIfNegative val="0"/>
          <c:dLbls>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B0-4B05-8EC0-CDED0DEE823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B0-4B05-8EC0-CDED0DEE823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03-4143-A2E0-9F7C1DC960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c:v>
                </c:pt>
                <c:pt idx="1">
                  <c:v>2</c:v>
                </c:pt>
                <c:pt idx="2">
                  <c:v>2</c:v>
                </c:pt>
                <c:pt idx="3">
                  <c:v>2</c:v>
                </c:pt>
                <c:pt idx="4">
                  <c:v>1</c:v>
                </c:pt>
                <c:pt idx="5">
                  <c:v>3</c:v>
                </c:pt>
                <c:pt idx="6">
                  <c:v>1</c:v>
                </c:pt>
                <c:pt idx="7">
                  <c:v>2</c:v>
                </c:pt>
                <c:pt idx="8">
                  <c:v>1</c:v>
                </c:pt>
                <c:pt idx="9">
                  <c:v>3</c:v>
                </c:pt>
                <c:pt idx="10">
                  <c:v>4</c:v>
                </c:pt>
                <c:pt idx="11">
                  <c:v>4</c:v>
                </c:pt>
                <c:pt idx="12">
                  <c:v>7</c:v>
                </c:pt>
                <c:pt idx="13">
                  <c:v>12</c:v>
                </c:pt>
                <c:pt idx="14">
                  <c:v>5</c:v>
                </c:pt>
                <c:pt idx="15">
                  <c:v>11</c:v>
                </c:pt>
                <c:pt idx="16">
                  <c:v>9</c:v>
                </c:pt>
              </c:numCache>
            </c:numRef>
          </c:val>
          <c:extLst>
            <c:ext xmlns:c16="http://schemas.microsoft.com/office/drawing/2014/chart" uri="{C3380CC4-5D6E-409C-BE32-E72D297353CC}">
              <c16:uniqueId val="{00000005-4CB0-4B05-8EC0-CDED0DEE823D}"/>
            </c:ext>
          </c:extLst>
        </c:ser>
        <c:dLbls>
          <c:showLegendKey val="0"/>
          <c:showVal val="1"/>
          <c:showCatName val="0"/>
          <c:showSerName val="0"/>
          <c:showPercent val="0"/>
          <c:showBubbleSize val="0"/>
        </c:dLbls>
        <c:gapWidth val="150"/>
        <c:overlap val="100"/>
        <c:axId val="213132800"/>
        <c:axId val="213134336"/>
      </c:barChart>
      <c:catAx>
        <c:axId val="213132800"/>
        <c:scaling>
          <c:orientation val="minMax"/>
        </c:scaling>
        <c:delete val="0"/>
        <c:axPos val="b"/>
        <c:numFmt formatCode="General" sourceLinked="1"/>
        <c:majorTickMark val="none"/>
        <c:minorTickMark val="none"/>
        <c:tickLblPos val="nextTo"/>
        <c:crossAx val="213134336"/>
        <c:crosses val="autoZero"/>
        <c:auto val="1"/>
        <c:lblAlgn val="ctr"/>
        <c:lblOffset val="100"/>
        <c:noMultiLvlLbl val="0"/>
      </c:catAx>
      <c:valAx>
        <c:axId val="213134336"/>
        <c:scaling>
          <c:orientation val="minMax"/>
          <c:max val="1"/>
        </c:scaling>
        <c:delete val="0"/>
        <c:axPos val="l"/>
        <c:title>
          <c:tx>
            <c:rich>
              <a:bodyPr rot="-5400000" vert="horz"/>
              <a:lstStyle/>
              <a:p>
                <a:pPr>
                  <a:defRPr/>
                </a:pPr>
                <a:r>
                  <a:rPr lang="en-AU"/>
                  <a:t>% of those who commented</a:t>
                </a:r>
              </a:p>
            </c:rich>
          </c:tx>
          <c:layout>
            <c:manualLayout>
              <c:xMode val="edge"/>
              <c:yMode val="edge"/>
              <c:x val="6.5833207358811461E-3"/>
              <c:y val="5.2381574334403422E-2"/>
            </c:manualLayout>
          </c:layout>
          <c:overlay val="0"/>
        </c:title>
        <c:numFmt formatCode="0%" sourceLinked="1"/>
        <c:majorTickMark val="none"/>
        <c:minorTickMark val="none"/>
        <c:tickLblPos val="nextTo"/>
        <c:crossAx val="213132800"/>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Ice!$B$1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Ice!$B$2:$B$18</c:f>
              <c:numCache>
                <c:formatCode>General</c:formatCode>
                <c:ptCount val="17"/>
                <c:pt idx="0">
                  <c:v>32</c:v>
                </c:pt>
                <c:pt idx="1">
                  <c:v>37</c:v>
                </c:pt>
                <c:pt idx="2">
                  <c:v>22</c:v>
                </c:pt>
                <c:pt idx="3">
                  <c:v>30</c:v>
                </c:pt>
                <c:pt idx="4">
                  <c:v>44</c:v>
                </c:pt>
                <c:pt idx="5">
                  <c:v>33</c:v>
                </c:pt>
                <c:pt idx="6">
                  <c:v>31</c:v>
                </c:pt>
                <c:pt idx="7">
                  <c:v>42</c:v>
                </c:pt>
                <c:pt idx="8">
                  <c:v>40</c:v>
                </c:pt>
                <c:pt idx="9">
                  <c:v>48</c:v>
                </c:pt>
                <c:pt idx="10">
                  <c:v>56</c:v>
                </c:pt>
                <c:pt idx="11">
                  <c:v>52</c:v>
                </c:pt>
                <c:pt idx="12">
                  <c:v>67</c:v>
                </c:pt>
                <c:pt idx="13">
                  <c:v>63</c:v>
                </c:pt>
                <c:pt idx="14">
                  <c:v>56</c:v>
                </c:pt>
                <c:pt idx="15">
                  <c:v>66</c:v>
                </c:pt>
                <c:pt idx="16">
                  <c:v>64</c:v>
                </c:pt>
              </c:numCache>
            </c:numRef>
          </c:val>
          <c:extLst>
            <c:ext xmlns:c16="http://schemas.microsoft.com/office/drawing/2014/chart" uri="{C3380CC4-5D6E-409C-BE32-E72D297353CC}">
              <c16:uniqueId val="{00000000-F2C3-44DC-868C-1638DC4ACDD8}"/>
            </c:ext>
          </c:extLst>
        </c:ser>
        <c:ser>
          <c:idx val="1"/>
          <c:order val="1"/>
          <c:tx>
            <c:strRef>
              <c:f>Ice!$C$1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Ice!$C$2:$C$18</c:f>
              <c:numCache>
                <c:formatCode>General</c:formatCode>
                <c:ptCount val="17"/>
                <c:pt idx="0">
                  <c:v>23</c:v>
                </c:pt>
                <c:pt idx="1">
                  <c:v>31</c:v>
                </c:pt>
                <c:pt idx="2">
                  <c:v>39</c:v>
                </c:pt>
                <c:pt idx="3">
                  <c:v>36</c:v>
                </c:pt>
                <c:pt idx="4">
                  <c:v>30</c:v>
                </c:pt>
                <c:pt idx="5">
                  <c:v>34</c:v>
                </c:pt>
                <c:pt idx="6">
                  <c:v>36</c:v>
                </c:pt>
                <c:pt idx="7">
                  <c:v>36</c:v>
                </c:pt>
                <c:pt idx="8">
                  <c:v>46</c:v>
                </c:pt>
                <c:pt idx="9">
                  <c:v>42</c:v>
                </c:pt>
                <c:pt idx="10">
                  <c:v>32</c:v>
                </c:pt>
                <c:pt idx="11">
                  <c:v>34</c:v>
                </c:pt>
                <c:pt idx="12">
                  <c:v>30</c:v>
                </c:pt>
                <c:pt idx="13">
                  <c:v>29</c:v>
                </c:pt>
                <c:pt idx="14">
                  <c:v>34</c:v>
                </c:pt>
                <c:pt idx="15">
                  <c:v>28</c:v>
                </c:pt>
                <c:pt idx="16">
                  <c:v>30</c:v>
                </c:pt>
              </c:numCache>
            </c:numRef>
          </c:val>
          <c:extLst>
            <c:ext xmlns:c16="http://schemas.microsoft.com/office/drawing/2014/chart" uri="{C3380CC4-5D6E-409C-BE32-E72D297353CC}">
              <c16:uniqueId val="{00000001-F2C3-44DC-868C-1638DC4ACDD8}"/>
            </c:ext>
          </c:extLst>
        </c:ser>
        <c:ser>
          <c:idx val="2"/>
          <c:order val="2"/>
          <c:tx>
            <c:strRef>
              <c:f>Ice!$D$1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Ice!$D$2:$D$18</c:f>
              <c:numCache>
                <c:formatCode>General</c:formatCode>
                <c:ptCount val="17"/>
                <c:pt idx="0">
                  <c:v>11</c:v>
                </c:pt>
                <c:pt idx="1">
                  <c:v>21</c:v>
                </c:pt>
                <c:pt idx="2">
                  <c:v>30</c:v>
                </c:pt>
                <c:pt idx="3">
                  <c:v>21</c:v>
                </c:pt>
                <c:pt idx="4">
                  <c:v>18</c:v>
                </c:pt>
                <c:pt idx="5">
                  <c:v>20</c:v>
                </c:pt>
                <c:pt idx="6">
                  <c:v>30</c:v>
                </c:pt>
                <c:pt idx="7">
                  <c:v>21</c:v>
                </c:pt>
                <c:pt idx="8">
                  <c:v>14</c:v>
                </c:pt>
                <c:pt idx="9">
                  <c:v>10</c:v>
                </c:pt>
                <c:pt idx="10">
                  <c:v>11</c:v>
                </c:pt>
                <c:pt idx="11">
                  <c:v>12</c:v>
                </c:pt>
                <c:pt idx="12">
                  <c:v>2</c:v>
                </c:pt>
                <c:pt idx="13">
                  <c:v>8</c:v>
                </c:pt>
                <c:pt idx="14">
                  <c:v>10</c:v>
                </c:pt>
                <c:pt idx="15">
                  <c:v>6</c:v>
                </c:pt>
                <c:pt idx="16">
                  <c:v>5</c:v>
                </c:pt>
              </c:numCache>
            </c:numRef>
          </c:val>
          <c:extLst>
            <c:ext xmlns:c16="http://schemas.microsoft.com/office/drawing/2014/chart" uri="{C3380CC4-5D6E-409C-BE32-E72D297353CC}">
              <c16:uniqueId val="{00000002-F2C3-44DC-868C-1638DC4ACDD8}"/>
            </c:ext>
          </c:extLst>
        </c:ser>
        <c:ser>
          <c:idx val="3"/>
          <c:order val="3"/>
          <c:tx>
            <c:strRef>
              <c:f>Ice!$E$1</c:f>
              <c:strCache>
                <c:ptCount val="1"/>
                <c:pt idx="0">
                  <c:v>Very difficult</c:v>
                </c:pt>
              </c:strCache>
            </c:strRef>
          </c:tx>
          <c:invertIfNegative val="0"/>
          <c:dLbls>
            <c:delete val="1"/>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Ice!$E$2:$E$18</c:f>
              <c:numCache>
                <c:formatCode>General</c:formatCode>
                <c:ptCount val="17"/>
                <c:pt idx="0">
                  <c:v>3</c:v>
                </c:pt>
                <c:pt idx="1">
                  <c:v>5</c:v>
                </c:pt>
                <c:pt idx="2">
                  <c:v>7</c:v>
                </c:pt>
                <c:pt idx="3">
                  <c:v>6</c:v>
                </c:pt>
                <c:pt idx="4">
                  <c:v>4</c:v>
                </c:pt>
                <c:pt idx="5">
                  <c:v>5</c:v>
                </c:pt>
                <c:pt idx="6">
                  <c:v>4</c:v>
                </c:pt>
                <c:pt idx="7">
                  <c:v>0</c:v>
                </c:pt>
                <c:pt idx="8">
                  <c:v>0</c:v>
                </c:pt>
                <c:pt idx="9">
                  <c:v>1</c:v>
                </c:pt>
                <c:pt idx="10">
                  <c:v>1</c:v>
                </c:pt>
                <c:pt idx="11">
                  <c:v>3</c:v>
                </c:pt>
                <c:pt idx="12">
                  <c:v>2</c:v>
                </c:pt>
                <c:pt idx="13">
                  <c:v>0</c:v>
                </c:pt>
                <c:pt idx="14">
                  <c:v>0</c:v>
                </c:pt>
                <c:pt idx="15">
                  <c:v>0</c:v>
                </c:pt>
                <c:pt idx="16">
                  <c:v>0.7</c:v>
                </c:pt>
              </c:numCache>
            </c:numRef>
          </c:val>
          <c:extLst>
            <c:ext xmlns:c16="http://schemas.microsoft.com/office/drawing/2014/chart" uri="{C3380CC4-5D6E-409C-BE32-E72D297353CC}">
              <c16:uniqueId val="{00000003-F2C3-44DC-868C-1638DC4ACDD8}"/>
            </c:ext>
          </c:extLst>
        </c:ser>
        <c:dLbls>
          <c:showLegendKey val="0"/>
          <c:showVal val="1"/>
          <c:showCatName val="0"/>
          <c:showSerName val="0"/>
          <c:showPercent val="0"/>
          <c:showBubbleSize val="0"/>
        </c:dLbls>
        <c:gapWidth val="150"/>
        <c:overlap val="100"/>
        <c:axId val="213304448"/>
        <c:axId val="213305984"/>
      </c:barChart>
      <c:catAx>
        <c:axId val="213304448"/>
        <c:scaling>
          <c:orientation val="minMax"/>
        </c:scaling>
        <c:delete val="0"/>
        <c:axPos val="b"/>
        <c:numFmt formatCode="General" sourceLinked="1"/>
        <c:majorTickMark val="none"/>
        <c:minorTickMark val="none"/>
        <c:tickLblPos val="nextTo"/>
        <c:crossAx val="213305984"/>
        <c:crosses val="autoZero"/>
        <c:auto val="1"/>
        <c:lblAlgn val="ctr"/>
        <c:lblOffset val="100"/>
        <c:noMultiLvlLbl val="0"/>
      </c:catAx>
      <c:valAx>
        <c:axId val="213305984"/>
        <c:scaling>
          <c:orientation val="minMax"/>
          <c:max val="1"/>
        </c:scaling>
        <c:delete val="0"/>
        <c:axPos val="l"/>
        <c:title>
          <c:tx>
            <c:rich>
              <a:bodyPr rot="-5400000" vert="horz"/>
              <a:lstStyle/>
              <a:p>
                <a:pPr>
                  <a:defRPr/>
                </a:pPr>
                <a:r>
                  <a:rPr lang="en-AU"/>
                  <a:t>% of those who commented</a:t>
                </a:r>
              </a:p>
            </c:rich>
          </c:tx>
          <c:layout>
            <c:manualLayout>
              <c:xMode val="edge"/>
              <c:yMode val="edge"/>
              <c:x val="1.2307656333498791E-2"/>
              <c:y val="3.4968325791855201E-2"/>
            </c:manualLayout>
          </c:layout>
          <c:overlay val="0"/>
        </c:title>
        <c:numFmt formatCode="0%" sourceLinked="1"/>
        <c:majorTickMark val="none"/>
        <c:minorTickMark val="none"/>
        <c:tickLblPos val="nextTo"/>
        <c:crossAx val="213304448"/>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2-4C5F-A7A8-836720CDB751}"/>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C-4335-B76E-422C074015D4}"/>
                </c:ext>
              </c:extLst>
            </c:dLbl>
            <c:dLbl>
              <c:idx val="16"/>
              <c:tx>
                <c:rich>
                  <a:bodyPr/>
                  <a:lstStyle/>
                  <a:p>
                    <a:fld id="{738B2D69-521D-49B8-85D3-71F82F0BE4E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0C-4335-B76E-422C074015D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23</c:v>
                </c:pt>
                <c:pt idx="1">
                  <c:v>27</c:v>
                </c:pt>
                <c:pt idx="2">
                  <c:v>41</c:v>
                </c:pt>
                <c:pt idx="3">
                  <c:v>37</c:v>
                </c:pt>
                <c:pt idx="4">
                  <c:v>40</c:v>
                </c:pt>
                <c:pt idx="5">
                  <c:v>36</c:v>
                </c:pt>
                <c:pt idx="6">
                  <c:v>39</c:v>
                </c:pt>
                <c:pt idx="7">
                  <c:v>48</c:v>
                </c:pt>
                <c:pt idx="8">
                  <c:v>46</c:v>
                </c:pt>
                <c:pt idx="9">
                  <c:v>40</c:v>
                </c:pt>
                <c:pt idx="10">
                  <c:v>36</c:v>
                </c:pt>
                <c:pt idx="11">
                  <c:v>44</c:v>
                </c:pt>
                <c:pt idx="12">
                  <c:v>42</c:v>
                </c:pt>
                <c:pt idx="13">
                  <c:v>47</c:v>
                </c:pt>
                <c:pt idx="14">
                  <c:v>48</c:v>
                </c:pt>
                <c:pt idx="15">
                  <c:v>59</c:v>
                </c:pt>
                <c:pt idx="16">
                  <c:v>67</c:v>
                </c:pt>
              </c:numCache>
            </c:numRef>
          </c:val>
          <c:extLst>
            <c:ext xmlns:c16="http://schemas.microsoft.com/office/drawing/2014/chart" uri="{C3380CC4-5D6E-409C-BE32-E72D297353CC}">
              <c16:uniqueId val="{00000003-C4F2-4C5F-A7A8-836720CDB751}"/>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c:spPr>
          <c:marker>
            <c:symbol val="square"/>
            <c:size val="5"/>
            <c:spPr>
              <a:solidFill>
                <a:schemeClr val="accent1"/>
              </a:solidFill>
              <a:ln w="25400" cap="flat" cmpd="sng" algn="ctr">
                <a:solidFill>
                  <a:schemeClr val="accent1"/>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F2-4C5F-A7A8-836720CDB751}"/>
                </c:ext>
              </c:extLst>
            </c:dLbl>
            <c:dLbl>
              <c:idx val="14"/>
              <c:delete val="1"/>
              <c:extLst>
                <c:ext xmlns:c15="http://schemas.microsoft.com/office/drawing/2012/chart" uri="{CE6537A1-D6FC-4f65-9D91-7224C49458BB}"/>
                <c:ext xmlns:c16="http://schemas.microsoft.com/office/drawing/2014/chart" uri="{C3380CC4-5D6E-409C-BE32-E72D297353CC}">
                  <c16:uniqueId val="{00000005-C4F2-4C5F-A7A8-836720CDB751}"/>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0C-4335-B76E-422C074015D4}"/>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C-4335-B76E-422C074015D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2</c:v>
                </c:pt>
                <c:pt idx="1">
                  <c:v>2</c:v>
                </c:pt>
                <c:pt idx="2">
                  <c:v>2</c:v>
                </c:pt>
                <c:pt idx="3">
                  <c:v>2</c:v>
                </c:pt>
                <c:pt idx="4">
                  <c:v>3</c:v>
                </c:pt>
                <c:pt idx="5">
                  <c:v>3</c:v>
                </c:pt>
                <c:pt idx="6">
                  <c:v>2</c:v>
                </c:pt>
                <c:pt idx="7">
                  <c:v>3</c:v>
                </c:pt>
                <c:pt idx="8">
                  <c:v>2</c:v>
                </c:pt>
                <c:pt idx="9">
                  <c:v>3</c:v>
                </c:pt>
                <c:pt idx="10">
                  <c:v>2</c:v>
                </c:pt>
                <c:pt idx="11">
                  <c:v>2</c:v>
                </c:pt>
                <c:pt idx="12">
                  <c:v>3</c:v>
                </c:pt>
                <c:pt idx="13">
                  <c:v>3</c:v>
                </c:pt>
                <c:pt idx="14">
                  <c:v>3</c:v>
                </c:pt>
                <c:pt idx="15">
                  <c:v>3</c:v>
                </c:pt>
                <c:pt idx="16">
                  <c:v>4</c:v>
                </c:pt>
              </c:numCache>
            </c:numRef>
          </c:val>
          <c:smooth val="0"/>
          <c:extLst>
            <c:ext xmlns:c16="http://schemas.microsoft.com/office/drawing/2014/chart" uri="{C3380CC4-5D6E-409C-BE32-E72D297353CC}">
              <c16:uniqueId val="{00000007-C4F2-4C5F-A7A8-836720CDB751}"/>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2.6484830084744239E-3"/>
              <c:y val="0.14608757615705276"/>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99034367828785"/>
              <c:y val="0.23588242419923755"/>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5153583617747403"/>
          <c:y val="0.88655462184873901"/>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56343036832469E-2"/>
          <c:y val="3.6199095022624438E-2"/>
          <c:w val="0.89868619552386164"/>
          <c:h val="0.81137649196565365"/>
        </c:manualLayout>
      </c:layout>
      <c:barChart>
        <c:barDir val="col"/>
        <c:grouping val="clustered"/>
        <c:varyColors val="0"/>
        <c:ser>
          <c:idx val="0"/>
          <c:order val="0"/>
          <c:tx>
            <c:strRef>
              <c:f>Sheet1!$B$1</c:f>
              <c:strCache>
                <c:ptCount val="1"/>
                <c:pt idx="0">
                  <c:v>Gram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250</c:v>
                </c:pt>
                <c:pt idx="1">
                  <c:v>250</c:v>
                </c:pt>
                <c:pt idx="2">
                  <c:v>270</c:v>
                </c:pt>
                <c:pt idx="3">
                  <c:v>300</c:v>
                </c:pt>
                <c:pt idx="4">
                  <c:v>300</c:v>
                </c:pt>
                <c:pt idx="5">
                  <c:v>300</c:v>
                </c:pt>
                <c:pt idx="6">
                  <c:v>300</c:v>
                </c:pt>
                <c:pt idx="7">
                  <c:v>300</c:v>
                </c:pt>
                <c:pt idx="8">
                  <c:v>300</c:v>
                </c:pt>
                <c:pt idx="9">
                  <c:v>300</c:v>
                </c:pt>
                <c:pt idx="10">
                  <c:v>300</c:v>
                </c:pt>
                <c:pt idx="11">
                  <c:v>300</c:v>
                </c:pt>
                <c:pt idx="12">
                  <c:v>300</c:v>
                </c:pt>
                <c:pt idx="13">
                  <c:v>300</c:v>
                </c:pt>
                <c:pt idx="14">
                  <c:v>300</c:v>
                </c:pt>
                <c:pt idx="15">
                  <c:v>300</c:v>
                </c:pt>
                <c:pt idx="16">
                  <c:v>300</c:v>
                </c:pt>
              </c:numCache>
            </c:numRef>
          </c:val>
          <c:extLst>
            <c:ext xmlns:c16="http://schemas.microsoft.com/office/drawing/2014/chart" uri="{C3380CC4-5D6E-409C-BE32-E72D297353CC}">
              <c16:uniqueId val="{00000000-54C6-4B28-AB3D-C44EFEB91C03}"/>
            </c:ext>
          </c:extLst>
        </c:ser>
        <c:dLbls>
          <c:showLegendKey val="0"/>
          <c:showVal val="0"/>
          <c:showCatName val="0"/>
          <c:showSerName val="0"/>
          <c:showPercent val="0"/>
          <c:showBubbleSize val="0"/>
        </c:dLbls>
        <c:gapWidth val="150"/>
        <c:axId val="213381120"/>
        <c:axId val="213382656"/>
      </c:barChart>
      <c:catAx>
        <c:axId val="2133811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2656"/>
        <c:crosses val="autoZero"/>
        <c:auto val="1"/>
        <c:lblAlgn val="ctr"/>
        <c:lblOffset val="100"/>
        <c:noMultiLvlLbl val="0"/>
      </c:catAx>
      <c:valAx>
        <c:axId val="21338265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8272183193678777E-3"/>
              <c:y val="0.232155057540884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1120"/>
        <c:crosses val="autoZero"/>
        <c:crossBetween val="between"/>
      </c:valAx>
      <c:spPr>
        <a:noFill/>
        <a:ln>
          <a:noFill/>
        </a:ln>
        <a:effectLst/>
      </c:spPr>
    </c:plotArea>
    <c:legend>
      <c:legendPos val="b"/>
      <c:layout>
        <c:manualLayout>
          <c:xMode val="edge"/>
          <c:yMode val="edge"/>
          <c:x val="0.45937160153123996"/>
          <c:y val="0.9142218263441052"/>
          <c:w val="8.1256701883765797E-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37</c:v>
                </c:pt>
                <c:pt idx="1">
                  <c:v>23</c:v>
                </c:pt>
                <c:pt idx="2">
                  <c:v>18</c:v>
                </c:pt>
                <c:pt idx="3">
                  <c:v>22</c:v>
                </c:pt>
                <c:pt idx="4">
                  <c:v>22</c:v>
                </c:pt>
                <c:pt idx="5">
                  <c:v>25</c:v>
                </c:pt>
                <c:pt idx="6">
                  <c:v>35</c:v>
                </c:pt>
                <c:pt idx="7">
                  <c:v>22</c:v>
                </c:pt>
                <c:pt idx="8">
                  <c:v>39</c:v>
                </c:pt>
                <c:pt idx="9">
                  <c:v>31</c:v>
                </c:pt>
                <c:pt idx="10">
                  <c:v>25</c:v>
                </c:pt>
                <c:pt idx="11">
                  <c:v>26</c:v>
                </c:pt>
                <c:pt idx="12">
                  <c:v>33</c:v>
                </c:pt>
                <c:pt idx="13">
                  <c:v>31</c:v>
                </c:pt>
                <c:pt idx="14">
                  <c:v>30</c:v>
                </c:pt>
                <c:pt idx="15">
                  <c:v>27</c:v>
                </c:pt>
                <c:pt idx="16">
                  <c:v>28</c:v>
                </c:pt>
              </c:numCache>
            </c:numRef>
          </c:val>
          <c:extLst>
            <c:ext xmlns:c16="http://schemas.microsoft.com/office/drawing/2014/chart" uri="{C3380CC4-5D6E-409C-BE32-E72D297353CC}">
              <c16:uniqueId val="{00000000-E115-4258-BE49-9F3F6BF3950B}"/>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37</c:v>
                </c:pt>
                <c:pt idx="1">
                  <c:v>26</c:v>
                </c:pt>
                <c:pt idx="2">
                  <c:v>30</c:v>
                </c:pt>
                <c:pt idx="3">
                  <c:v>33</c:v>
                </c:pt>
                <c:pt idx="4">
                  <c:v>34</c:v>
                </c:pt>
                <c:pt idx="5">
                  <c:v>38</c:v>
                </c:pt>
                <c:pt idx="6">
                  <c:v>28</c:v>
                </c:pt>
                <c:pt idx="7">
                  <c:v>42</c:v>
                </c:pt>
                <c:pt idx="8">
                  <c:v>38</c:v>
                </c:pt>
                <c:pt idx="9">
                  <c:v>35</c:v>
                </c:pt>
                <c:pt idx="10">
                  <c:v>44</c:v>
                </c:pt>
                <c:pt idx="11">
                  <c:v>37</c:v>
                </c:pt>
                <c:pt idx="12">
                  <c:v>34</c:v>
                </c:pt>
                <c:pt idx="13">
                  <c:v>39</c:v>
                </c:pt>
                <c:pt idx="14">
                  <c:v>38</c:v>
                </c:pt>
                <c:pt idx="15">
                  <c:v>35</c:v>
                </c:pt>
                <c:pt idx="16">
                  <c:v>33</c:v>
                </c:pt>
              </c:numCache>
            </c:numRef>
          </c:val>
          <c:extLst>
            <c:ext xmlns:c16="http://schemas.microsoft.com/office/drawing/2014/chart" uri="{C3380CC4-5D6E-409C-BE32-E72D297353CC}">
              <c16:uniqueId val="{00000001-E115-4258-BE49-9F3F6BF3950B}"/>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17</c:v>
                </c:pt>
                <c:pt idx="1">
                  <c:v>21</c:v>
                </c:pt>
                <c:pt idx="2">
                  <c:v>29</c:v>
                </c:pt>
                <c:pt idx="3">
                  <c:v>21</c:v>
                </c:pt>
                <c:pt idx="4">
                  <c:v>24</c:v>
                </c:pt>
                <c:pt idx="5">
                  <c:v>13</c:v>
                </c:pt>
                <c:pt idx="6">
                  <c:v>29</c:v>
                </c:pt>
                <c:pt idx="7">
                  <c:v>22</c:v>
                </c:pt>
                <c:pt idx="8">
                  <c:v>15</c:v>
                </c:pt>
                <c:pt idx="9">
                  <c:v>26</c:v>
                </c:pt>
                <c:pt idx="10">
                  <c:v>26</c:v>
                </c:pt>
                <c:pt idx="11">
                  <c:v>23</c:v>
                </c:pt>
                <c:pt idx="12">
                  <c:v>23</c:v>
                </c:pt>
                <c:pt idx="13">
                  <c:v>16</c:v>
                </c:pt>
                <c:pt idx="14">
                  <c:v>24</c:v>
                </c:pt>
                <c:pt idx="15">
                  <c:v>25</c:v>
                </c:pt>
                <c:pt idx="16">
                  <c:v>24</c:v>
                </c:pt>
              </c:numCache>
            </c:numRef>
          </c:val>
          <c:extLst>
            <c:ext xmlns:c16="http://schemas.microsoft.com/office/drawing/2014/chart" uri="{C3380CC4-5D6E-409C-BE32-E72D297353CC}">
              <c16:uniqueId val="{00000002-E115-4258-BE49-9F3F6BF3950B}"/>
            </c:ext>
          </c:extLst>
        </c:ser>
        <c:ser>
          <c:idx val="3"/>
          <c:order val="3"/>
          <c:tx>
            <c:strRef>
              <c:f>Sheet1!$E$1</c:f>
              <c:strCache>
                <c:ptCount val="1"/>
                <c:pt idx="0">
                  <c:v>Fluctuates</c:v>
                </c:pt>
              </c:strCache>
            </c:strRef>
          </c:tx>
          <c:invertIfNegative val="0"/>
          <c:dLbls>
            <c:dLbl>
              <c:idx val="15"/>
              <c:tx>
                <c:rich>
                  <a:bodyPr/>
                  <a:lstStyle/>
                  <a:p>
                    <a:fld id="{C32C907F-A092-447C-8EB9-5ED1A7CB3B67}"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15-4258-BE49-9F3F6BF395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10</c:v>
                </c:pt>
                <c:pt idx="1">
                  <c:v>12</c:v>
                </c:pt>
                <c:pt idx="2">
                  <c:v>5</c:v>
                </c:pt>
                <c:pt idx="3">
                  <c:v>8</c:v>
                </c:pt>
                <c:pt idx="4">
                  <c:v>7</c:v>
                </c:pt>
                <c:pt idx="5">
                  <c:v>9</c:v>
                </c:pt>
                <c:pt idx="6">
                  <c:v>9</c:v>
                </c:pt>
                <c:pt idx="7">
                  <c:v>14</c:v>
                </c:pt>
                <c:pt idx="8">
                  <c:v>9</c:v>
                </c:pt>
                <c:pt idx="9">
                  <c:v>8</c:v>
                </c:pt>
                <c:pt idx="10">
                  <c:v>5</c:v>
                </c:pt>
                <c:pt idx="11">
                  <c:v>14</c:v>
                </c:pt>
                <c:pt idx="12">
                  <c:v>10</c:v>
                </c:pt>
                <c:pt idx="13">
                  <c:v>13</c:v>
                </c:pt>
                <c:pt idx="14">
                  <c:v>8</c:v>
                </c:pt>
                <c:pt idx="15">
                  <c:v>13</c:v>
                </c:pt>
                <c:pt idx="16">
                  <c:v>15</c:v>
                </c:pt>
              </c:numCache>
            </c:numRef>
          </c:val>
          <c:extLst>
            <c:ext xmlns:c16="http://schemas.microsoft.com/office/drawing/2014/chart" uri="{C3380CC4-5D6E-409C-BE32-E72D297353CC}">
              <c16:uniqueId val="{00000004-E115-4258-BE49-9F3F6BF3950B}"/>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4536937036958"/>
          <c:y val="5.0452417429721737E-2"/>
          <c:w val="0.87977561988836506"/>
          <c:h val="0.70437852282039415"/>
        </c:manualLayout>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8</c:v>
                </c:pt>
                <c:pt idx="1">
                  <c:v>15</c:v>
                </c:pt>
                <c:pt idx="2">
                  <c:v>9</c:v>
                </c:pt>
                <c:pt idx="3">
                  <c:v>14</c:v>
                </c:pt>
                <c:pt idx="4">
                  <c:v>20</c:v>
                </c:pt>
                <c:pt idx="5">
                  <c:v>16</c:v>
                </c:pt>
                <c:pt idx="6">
                  <c:v>16</c:v>
                </c:pt>
                <c:pt idx="7">
                  <c:v>21</c:v>
                </c:pt>
                <c:pt idx="8">
                  <c:v>17</c:v>
                </c:pt>
                <c:pt idx="9">
                  <c:v>16</c:v>
                </c:pt>
                <c:pt idx="10">
                  <c:v>17</c:v>
                </c:pt>
                <c:pt idx="11">
                  <c:v>17</c:v>
                </c:pt>
                <c:pt idx="12">
                  <c:v>19</c:v>
                </c:pt>
                <c:pt idx="13">
                  <c:v>14</c:v>
                </c:pt>
                <c:pt idx="14">
                  <c:v>17</c:v>
                </c:pt>
                <c:pt idx="15">
                  <c:v>20</c:v>
                </c:pt>
                <c:pt idx="16">
                  <c:v>25</c:v>
                </c:pt>
              </c:numCache>
            </c:numRef>
          </c:val>
          <c:extLst>
            <c:ext xmlns:c16="http://schemas.microsoft.com/office/drawing/2014/chart" uri="{C3380CC4-5D6E-409C-BE32-E72D297353CC}">
              <c16:uniqueId val="{00000000-05E8-4277-BF78-BA67BEB22997}"/>
            </c:ext>
          </c:extLst>
        </c:ser>
        <c:ser>
          <c:idx val="1"/>
          <c:order val="1"/>
          <c:tx>
            <c:strRef>
              <c:f>Sheet1!$C$1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13</c:v>
                </c:pt>
                <c:pt idx="1">
                  <c:v>28</c:v>
                </c:pt>
                <c:pt idx="2">
                  <c:v>31</c:v>
                </c:pt>
                <c:pt idx="3">
                  <c:v>28</c:v>
                </c:pt>
                <c:pt idx="4">
                  <c:v>34</c:v>
                </c:pt>
                <c:pt idx="5">
                  <c:v>32</c:v>
                </c:pt>
                <c:pt idx="6">
                  <c:v>42</c:v>
                </c:pt>
                <c:pt idx="7">
                  <c:v>39</c:v>
                </c:pt>
                <c:pt idx="8">
                  <c:v>32</c:v>
                </c:pt>
                <c:pt idx="9">
                  <c:v>33</c:v>
                </c:pt>
                <c:pt idx="10">
                  <c:v>41</c:v>
                </c:pt>
                <c:pt idx="11">
                  <c:v>40</c:v>
                </c:pt>
                <c:pt idx="12">
                  <c:v>42</c:v>
                </c:pt>
                <c:pt idx="13">
                  <c:v>41</c:v>
                </c:pt>
                <c:pt idx="14">
                  <c:v>38</c:v>
                </c:pt>
                <c:pt idx="15">
                  <c:v>42</c:v>
                </c:pt>
                <c:pt idx="16">
                  <c:v>44</c:v>
                </c:pt>
              </c:numCache>
            </c:numRef>
          </c:val>
          <c:extLst>
            <c:ext xmlns:c16="http://schemas.microsoft.com/office/drawing/2014/chart" uri="{C3380CC4-5D6E-409C-BE32-E72D297353CC}">
              <c16:uniqueId val="{00000001-05E8-4277-BF78-BA67BEB22997}"/>
            </c:ext>
          </c:extLst>
        </c:ser>
        <c:ser>
          <c:idx val="2"/>
          <c:order val="2"/>
          <c:tx>
            <c:strRef>
              <c:f>Sheet1!$D$1</c:f>
              <c:strCache>
                <c:ptCount val="1"/>
                <c:pt idx="0">
                  <c:v>Difficult</c:v>
                </c:pt>
              </c:strCache>
            </c:strRef>
          </c:tx>
          <c:invertIfNegative val="0"/>
          <c:dLbls>
            <c:dLbl>
              <c:idx val="16"/>
              <c:tx>
                <c:rich>
                  <a:bodyPr/>
                  <a:lstStyle/>
                  <a:p>
                    <a:fld id="{05389206-3AE5-46FE-A0F6-A87A628A289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A9-4EB6-9B4A-DFA5A0F2230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33</c:v>
                </c:pt>
                <c:pt idx="1">
                  <c:v>40</c:v>
                </c:pt>
                <c:pt idx="2">
                  <c:v>41</c:v>
                </c:pt>
                <c:pt idx="3">
                  <c:v>41</c:v>
                </c:pt>
                <c:pt idx="4">
                  <c:v>36</c:v>
                </c:pt>
                <c:pt idx="5">
                  <c:v>37</c:v>
                </c:pt>
                <c:pt idx="6">
                  <c:v>35</c:v>
                </c:pt>
                <c:pt idx="7">
                  <c:v>34</c:v>
                </c:pt>
                <c:pt idx="8">
                  <c:v>44</c:v>
                </c:pt>
                <c:pt idx="9">
                  <c:v>44</c:v>
                </c:pt>
                <c:pt idx="10">
                  <c:v>35</c:v>
                </c:pt>
                <c:pt idx="11">
                  <c:v>37</c:v>
                </c:pt>
                <c:pt idx="12">
                  <c:v>32</c:v>
                </c:pt>
                <c:pt idx="13">
                  <c:v>37</c:v>
                </c:pt>
                <c:pt idx="14">
                  <c:v>34</c:v>
                </c:pt>
                <c:pt idx="15">
                  <c:v>34</c:v>
                </c:pt>
                <c:pt idx="16">
                  <c:v>27</c:v>
                </c:pt>
              </c:numCache>
            </c:numRef>
          </c:val>
          <c:extLst>
            <c:ext xmlns:c16="http://schemas.microsoft.com/office/drawing/2014/chart" uri="{C3380CC4-5D6E-409C-BE32-E72D297353CC}">
              <c16:uniqueId val="{00000002-05E8-4277-BF78-BA67BEB22997}"/>
            </c:ext>
          </c:extLst>
        </c:ser>
        <c:ser>
          <c:idx val="3"/>
          <c:order val="3"/>
          <c:tx>
            <c:strRef>
              <c:f>Sheet1!$E$1</c:f>
              <c:strCache>
                <c:ptCount val="1"/>
                <c:pt idx="0">
                  <c:v>Very difficult</c:v>
                </c:pt>
              </c:strCache>
            </c:strRef>
          </c:tx>
          <c:invertIfNegative val="0"/>
          <c:dLbls>
            <c:dLbl>
              <c:idx val="15"/>
              <c:tx>
                <c:rich>
                  <a:bodyPr/>
                  <a:lstStyle/>
                  <a:p>
                    <a:fld id="{C7D03ACC-0C32-42F6-BA91-9D8977B0897F}"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E8-4277-BF78-BA67BEB2299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18</c:v>
                </c:pt>
                <c:pt idx="1">
                  <c:v>12</c:v>
                </c:pt>
                <c:pt idx="2">
                  <c:v>12</c:v>
                </c:pt>
                <c:pt idx="3">
                  <c:v>11</c:v>
                </c:pt>
                <c:pt idx="4">
                  <c:v>7</c:v>
                </c:pt>
                <c:pt idx="5">
                  <c:v>10</c:v>
                </c:pt>
                <c:pt idx="6">
                  <c:v>7</c:v>
                </c:pt>
                <c:pt idx="7">
                  <c:v>6</c:v>
                </c:pt>
                <c:pt idx="8">
                  <c:v>7</c:v>
                </c:pt>
                <c:pt idx="9">
                  <c:v>8</c:v>
                </c:pt>
                <c:pt idx="10">
                  <c:v>7</c:v>
                </c:pt>
                <c:pt idx="11">
                  <c:v>6</c:v>
                </c:pt>
                <c:pt idx="12">
                  <c:v>7</c:v>
                </c:pt>
                <c:pt idx="13">
                  <c:v>8</c:v>
                </c:pt>
                <c:pt idx="14">
                  <c:v>12</c:v>
                </c:pt>
                <c:pt idx="15">
                  <c:v>4</c:v>
                </c:pt>
                <c:pt idx="16">
                  <c:v>3</c:v>
                </c:pt>
              </c:numCache>
            </c:numRef>
          </c:val>
          <c:extLst>
            <c:ext xmlns:c16="http://schemas.microsoft.com/office/drawing/2014/chart" uri="{C3380CC4-5D6E-409C-BE32-E72D297353CC}">
              <c16:uniqueId val="{00000004-05E8-4277-BF78-BA67BEB22997}"/>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layout>
        <c:manualLayout>
          <c:xMode val="edge"/>
          <c:yMode val="edge"/>
          <c:x val="0.27498198255915535"/>
          <c:y val="0.91060191684184277"/>
          <c:w val="0.45003603488168942"/>
          <c:h val="8.5778173655894824E-2"/>
        </c:manualLayout>
      </c:layout>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0190033384795E-2"/>
          <c:y val="5.3300533005330102E-2"/>
          <c:w val="0.90739301556353302"/>
          <c:h val="0.72810166749111993"/>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layout>
                <c:manualLayout>
                  <c:x val="-3.6557962549197451E-2"/>
                  <c:y val="2.8836142088573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E-45A1-9938-94B4E592703B}"/>
                </c:ext>
              </c:extLst>
            </c:dLbl>
            <c:dLbl>
              <c:idx val="1"/>
              <c:delete val="1"/>
              <c:extLst>
                <c:ext xmlns:c15="http://schemas.microsoft.com/office/drawing/2012/chart" uri="{CE6537A1-D6FC-4f65-9D91-7224C49458BB}"/>
                <c:ext xmlns:c16="http://schemas.microsoft.com/office/drawing/2014/chart" uri="{C3380CC4-5D6E-409C-BE32-E72D297353CC}">
                  <c16:uniqueId val="{00000001-D6AE-45A1-9938-94B4E592703B}"/>
                </c:ext>
              </c:extLst>
            </c:dLbl>
            <c:dLbl>
              <c:idx val="2"/>
              <c:delete val="1"/>
              <c:extLst>
                <c:ext xmlns:c15="http://schemas.microsoft.com/office/drawing/2012/chart" uri="{CE6537A1-D6FC-4f65-9D91-7224C49458BB}"/>
                <c:ext xmlns:c16="http://schemas.microsoft.com/office/drawing/2014/chart" uri="{C3380CC4-5D6E-409C-BE32-E72D297353CC}">
                  <c16:uniqueId val="{00000002-D6AE-45A1-9938-94B4E592703B}"/>
                </c:ext>
              </c:extLst>
            </c:dLbl>
            <c:dLbl>
              <c:idx val="3"/>
              <c:delete val="1"/>
              <c:extLst>
                <c:ext xmlns:c15="http://schemas.microsoft.com/office/drawing/2012/chart" uri="{CE6537A1-D6FC-4f65-9D91-7224C49458BB}"/>
                <c:ext xmlns:c16="http://schemas.microsoft.com/office/drawing/2014/chart" uri="{C3380CC4-5D6E-409C-BE32-E72D297353CC}">
                  <c16:uniqueId val="{00000003-D6AE-45A1-9938-94B4E592703B}"/>
                </c:ext>
              </c:extLst>
            </c:dLbl>
            <c:dLbl>
              <c:idx val="4"/>
              <c:delete val="1"/>
              <c:extLst>
                <c:ext xmlns:c15="http://schemas.microsoft.com/office/drawing/2012/chart" uri="{CE6537A1-D6FC-4f65-9D91-7224C49458BB}"/>
                <c:ext xmlns:c16="http://schemas.microsoft.com/office/drawing/2014/chart" uri="{C3380CC4-5D6E-409C-BE32-E72D297353CC}">
                  <c16:uniqueId val="{00000004-D6AE-45A1-9938-94B4E592703B}"/>
                </c:ext>
              </c:extLst>
            </c:dLbl>
            <c:dLbl>
              <c:idx val="5"/>
              <c:delete val="1"/>
              <c:extLst>
                <c:ext xmlns:c15="http://schemas.microsoft.com/office/drawing/2012/chart" uri="{CE6537A1-D6FC-4f65-9D91-7224C49458BB}"/>
                <c:ext xmlns:c16="http://schemas.microsoft.com/office/drawing/2014/chart" uri="{C3380CC4-5D6E-409C-BE32-E72D297353CC}">
                  <c16:uniqueId val="{00000005-D6AE-45A1-9938-94B4E592703B}"/>
                </c:ext>
              </c:extLst>
            </c:dLbl>
            <c:dLbl>
              <c:idx val="6"/>
              <c:delete val="1"/>
              <c:extLst>
                <c:ext xmlns:c15="http://schemas.microsoft.com/office/drawing/2012/chart" uri="{CE6537A1-D6FC-4f65-9D91-7224C49458BB}"/>
                <c:ext xmlns:c16="http://schemas.microsoft.com/office/drawing/2014/chart" uri="{C3380CC4-5D6E-409C-BE32-E72D297353CC}">
                  <c16:uniqueId val="{00000006-D6AE-45A1-9938-94B4E592703B}"/>
                </c:ext>
              </c:extLst>
            </c:dLbl>
            <c:dLbl>
              <c:idx val="7"/>
              <c:layout>
                <c:manualLayout>
                  <c:x val="-1.8483440743615968E-2"/>
                  <c:y val="3.650810315377237E-2"/>
                </c:manualLayout>
              </c:layout>
              <c:tx>
                <c:rich>
                  <a:bodyPr/>
                  <a:lstStyle/>
                  <a:p>
                    <a:fld id="{1981AF00-B3AF-4D02-9568-D84827E6231D}"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AE-45A1-9938-94B4E592703B}"/>
                </c:ext>
              </c:extLst>
            </c:dLbl>
            <c:dLbl>
              <c:idx val="8"/>
              <c:layout>
                <c:manualLayout>
                  <c:x val="-5.0045806408564519E-3"/>
                  <c:y val="2.9795849939586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AE-45A1-9938-94B4E592703B}"/>
                </c:ext>
              </c:extLst>
            </c:dLbl>
            <c:dLbl>
              <c:idx val="9"/>
              <c:layout>
                <c:manualLayout>
                  <c:x val="-2.6743075453677299E-2"/>
                  <c:y val="-3.174603174603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AE-45A1-9938-94B4E592703B}"/>
                </c:ext>
              </c:extLst>
            </c:dLbl>
            <c:dLbl>
              <c:idx val="10"/>
              <c:layout>
                <c:manualLayout>
                  <c:x val="-3.5281146637265698E-2"/>
                  <c:y val="-4.10004100040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AE-45A1-9938-94B4E592703B}"/>
                </c:ext>
              </c:extLst>
            </c:dLbl>
            <c:dLbl>
              <c:idx val="11"/>
              <c:layout>
                <c:manualLayout>
                  <c:x val="-3.5262809449808197E-2"/>
                  <c:y val="-4.100897579921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AE-45A1-9938-94B4E592703B}"/>
                </c:ext>
              </c:extLst>
            </c:dLbl>
            <c:dLbl>
              <c:idx val="12"/>
              <c:layout>
                <c:manualLayout>
                  <c:x val="-3.1325049597995196E-2"/>
                  <c:y val="-3.8071065989847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AE-45A1-9938-94B4E592703B}"/>
                </c:ext>
              </c:extLst>
            </c:dLbl>
            <c:dLbl>
              <c:idx val="13"/>
              <c:layout>
                <c:manualLayout>
                  <c:x val="-3.1325049597995196E-2"/>
                  <c:y val="-3.8095380843891975E-2"/>
                </c:manualLayout>
              </c:layout>
              <c:tx>
                <c:rich>
                  <a:bodyPr/>
                  <a:lstStyle/>
                  <a:p>
                    <a:r>
                      <a:rPr lang="en-US"/>
                      <a:t>36</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AE-45A1-9938-94B4E592703B}"/>
                </c:ext>
              </c:extLst>
            </c:dLbl>
            <c:spPr>
              <a:noFill/>
              <a:ln w="25413">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Sheet1!$B$2:$J$2</c:f>
              <c:numCache>
                <c:formatCode>General</c:formatCode>
                <c:ptCount val="9"/>
                <c:pt idx="0">
                  <c:v>19</c:v>
                </c:pt>
                <c:pt idx="1">
                  <c:v>19</c:v>
                </c:pt>
                <c:pt idx="2">
                  <c:v>15</c:v>
                </c:pt>
                <c:pt idx="3">
                  <c:v>25</c:v>
                </c:pt>
                <c:pt idx="4">
                  <c:v>17</c:v>
                </c:pt>
                <c:pt idx="5">
                  <c:v>20</c:v>
                </c:pt>
                <c:pt idx="6">
                  <c:v>16</c:v>
                </c:pt>
                <c:pt idx="7">
                  <c:v>21</c:v>
                </c:pt>
                <c:pt idx="8">
                  <c:v>21</c:v>
                </c:pt>
              </c:numCache>
            </c:numRef>
          </c:val>
          <c:smooth val="0"/>
          <c:extLst>
            <c:ext xmlns:c16="http://schemas.microsoft.com/office/drawing/2014/chart" uri="{C3380CC4-5D6E-409C-BE32-E72D297353CC}">
              <c16:uniqueId val="{0000000E-D6AE-45A1-9938-94B4E592703B}"/>
            </c:ext>
          </c:extLst>
        </c:ser>
        <c:ser>
          <c:idx val="1"/>
          <c:order val="1"/>
          <c:tx>
            <c:strRef>
              <c:f>Sheet1!$A$3</c:f>
              <c:strCache>
                <c:ptCount val="1"/>
                <c:pt idx="0">
                  <c:v>Cannabis</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D6AE-45A1-9938-94B4E592703B}"/>
                </c:ext>
              </c:extLst>
            </c:dLbl>
            <c:dLbl>
              <c:idx val="2"/>
              <c:delete val="1"/>
              <c:extLst>
                <c:ext xmlns:c15="http://schemas.microsoft.com/office/drawing/2012/chart" uri="{CE6537A1-D6FC-4f65-9D91-7224C49458BB}"/>
                <c:ext xmlns:c16="http://schemas.microsoft.com/office/drawing/2014/chart" uri="{C3380CC4-5D6E-409C-BE32-E72D297353CC}">
                  <c16:uniqueId val="{00000010-D6AE-45A1-9938-94B4E592703B}"/>
                </c:ext>
              </c:extLst>
            </c:dLbl>
            <c:dLbl>
              <c:idx val="3"/>
              <c:delete val="1"/>
              <c:extLst>
                <c:ext xmlns:c15="http://schemas.microsoft.com/office/drawing/2012/chart" uri="{CE6537A1-D6FC-4f65-9D91-7224C49458BB}"/>
                <c:ext xmlns:c16="http://schemas.microsoft.com/office/drawing/2014/chart" uri="{C3380CC4-5D6E-409C-BE32-E72D297353CC}">
                  <c16:uniqueId val="{00000011-D6AE-45A1-9938-94B4E592703B}"/>
                </c:ext>
              </c:extLst>
            </c:dLbl>
            <c:dLbl>
              <c:idx val="4"/>
              <c:delete val="1"/>
              <c:extLst>
                <c:ext xmlns:c15="http://schemas.microsoft.com/office/drawing/2012/chart" uri="{CE6537A1-D6FC-4f65-9D91-7224C49458BB}"/>
                <c:ext xmlns:c16="http://schemas.microsoft.com/office/drawing/2014/chart" uri="{C3380CC4-5D6E-409C-BE32-E72D297353CC}">
                  <c16:uniqueId val="{00000012-D6AE-45A1-9938-94B4E592703B}"/>
                </c:ext>
              </c:extLst>
            </c:dLbl>
            <c:dLbl>
              <c:idx val="5"/>
              <c:delete val="1"/>
              <c:extLst>
                <c:ext xmlns:c15="http://schemas.microsoft.com/office/drawing/2012/chart" uri="{CE6537A1-D6FC-4f65-9D91-7224C49458BB}"/>
                <c:ext xmlns:c16="http://schemas.microsoft.com/office/drawing/2014/chart" uri="{C3380CC4-5D6E-409C-BE32-E72D297353CC}">
                  <c16:uniqueId val="{00000013-D6AE-45A1-9938-94B4E592703B}"/>
                </c:ext>
              </c:extLst>
            </c:dLbl>
            <c:dLbl>
              <c:idx val="6"/>
              <c:delete val="1"/>
              <c:extLst>
                <c:ext xmlns:c15="http://schemas.microsoft.com/office/drawing/2012/chart" uri="{CE6537A1-D6FC-4f65-9D91-7224C49458BB}"/>
                <c:ext xmlns:c16="http://schemas.microsoft.com/office/drawing/2014/chart" uri="{C3380CC4-5D6E-409C-BE32-E72D297353CC}">
                  <c16:uniqueId val="{00000000-B98D-43B0-B53A-40BBDF9412C0}"/>
                </c:ext>
              </c:extLst>
            </c:dLbl>
            <c:dLbl>
              <c:idx val="7"/>
              <c:tx>
                <c:rich>
                  <a:bodyPr/>
                  <a:lstStyle/>
                  <a:p>
                    <a:fld id="{77B3AEAB-16F7-452F-BB5B-D932853844FD}" type="VALUE">
                      <a:rPr lang="en-US"/>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D6AE-45A1-9938-94B4E592703B}"/>
                </c:ext>
              </c:extLst>
            </c:dLbl>
            <c:dLbl>
              <c:idx val="8"/>
              <c:layout>
                <c:manualLayout>
                  <c:x val="-3.0291405179239304E-2"/>
                  <c:y val="-3.8800844691367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AE-45A1-9938-94B4E592703B}"/>
                </c:ext>
              </c:extLst>
            </c:dLbl>
            <c:dLbl>
              <c:idx val="9"/>
              <c:layout>
                <c:manualLayout>
                  <c:x val="-3.2379741819105648E-2"/>
                  <c:y val="-3.8800844691367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6AE-45A1-9938-94B4E592703B}"/>
                </c:ext>
              </c:extLst>
            </c:dLbl>
            <c:dLbl>
              <c:idx val="10"/>
              <c:layout>
                <c:manualLayout>
                  <c:x val="-3.2379741819105801E-2"/>
                  <c:y val="-2.6110489361418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6AE-45A1-9938-94B4E592703B}"/>
                </c:ext>
              </c:extLst>
            </c:dLbl>
            <c:dLbl>
              <c:idx val="11"/>
              <c:layout>
                <c:manualLayout>
                  <c:x val="-2.820306853937311E-2"/>
                  <c:y val="-3.4570726248051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6AE-45A1-9938-94B4E592703B}"/>
                </c:ext>
              </c:extLst>
            </c:dLbl>
            <c:dLbl>
              <c:idx val="12"/>
              <c:layout>
                <c:manualLayout>
                  <c:x val="-3.0291405179239304E-2"/>
                  <c:y val="1.6190695071745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6AE-45A1-9938-94B4E592703B}"/>
                </c:ext>
              </c:extLst>
            </c:dLbl>
            <c:dLbl>
              <c:idx val="13"/>
              <c:layout>
                <c:manualLayout>
                  <c:x val="-2.611473189950661E-2"/>
                  <c:y val="-3.8800844691367894E-2"/>
                </c:manualLayout>
              </c:layout>
              <c:tx>
                <c:rich>
                  <a:bodyPr/>
                  <a:lstStyle/>
                  <a:p>
                    <a:r>
                      <a:rPr lang="en-US"/>
                      <a:t>21</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6AE-45A1-9938-94B4E592703B}"/>
                </c:ext>
              </c:extLst>
            </c:dLbl>
            <c:dLbl>
              <c:idx val="14"/>
              <c:layout>
                <c:manualLayout>
                  <c:x val="-6.2798091556311197E-4"/>
                  <c:y val="-9.19001558815308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6AE-45A1-9938-94B4E592703B}"/>
                </c:ext>
              </c:extLst>
            </c:dLbl>
            <c:spPr>
              <a:noFill/>
              <a:ln w="25413">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Sheet1!$B$3:$J$3</c:f>
              <c:numCache>
                <c:formatCode>General</c:formatCode>
                <c:ptCount val="9"/>
                <c:pt idx="0">
                  <c:v>31</c:v>
                </c:pt>
                <c:pt idx="1">
                  <c:v>30</c:v>
                </c:pt>
                <c:pt idx="2">
                  <c:v>33</c:v>
                </c:pt>
                <c:pt idx="3">
                  <c:v>32</c:v>
                </c:pt>
                <c:pt idx="4">
                  <c:v>41</c:v>
                </c:pt>
                <c:pt idx="5">
                  <c:v>33</c:v>
                </c:pt>
                <c:pt idx="6">
                  <c:v>43</c:v>
                </c:pt>
                <c:pt idx="7">
                  <c:v>38</c:v>
                </c:pt>
                <c:pt idx="8">
                  <c:v>36</c:v>
                </c:pt>
              </c:numCache>
            </c:numRef>
          </c:val>
          <c:smooth val="0"/>
          <c:extLst>
            <c:ext xmlns:c16="http://schemas.microsoft.com/office/drawing/2014/chart" uri="{C3380CC4-5D6E-409C-BE32-E72D297353CC}">
              <c16:uniqueId val="{0000001C-D6AE-45A1-9938-94B4E592703B}"/>
            </c:ext>
          </c:extLst>
        </c:ser>
        <c:ser>
          <c:idx val="2"/>
          <c:order val="2"/>
          <c:tx>
            <c:strRef>
              <c:f>Sheet1!$A$4</c:f>
              <c:strCache>
                <c:ptCount val="1"/>
                <c:pt idx="0">
                  <c:v>Alcohol</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3.8885829213861654E-2"/>
                  <c:y val="-6.6364240896104212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AE-45A1-9938-94B4E592703B}"/>
                </c:ext>
              </c:extLst>
            </c:dLbl>
            <c:dLbl>
              <c:idx val="6"/>
              <c:delete val="1"/>
              <c:extLst>
                <c:ext xmlns:c15="http://schemas.microsoft.com/office/drawing/2012/chart" uri="{CE6537A1-D6FC-4f65-9D91-7224C49458BB}"/>
                <c:ext xmlns:c16="http://schemas.microsoft.com/office/drawing/2014/chart" uri="{C3380CC4-5D6E-409C-BE32-E72D297353CC}">
                  <c16:uniqueId val="{0000001E-D6AE-45A1-9938-94B4E592703B}"/>
                </c:ext>
              </c:extLst>
            </c:dLbl>
            <c:dLbl>
              <c:idx val="7"/>
              <c:tx>
                <c:rich>
                  <a:bodyPr/>
                  <a:lstStyle/>
                  <a:p>
                    <a:fld id="{C7C5840E-25DA-42C4-BCEA-0445AAB1C240}"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D6AE-45A1-9938-94B4E592703B}"/>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8D-43B0-B53A-40BBDF9412C0}"/>
                </c:ext>
              </c:extLst>
            </c:dLbl>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6AE-45A1-9938-94B4E592703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Sheet1!$B$4:$J$4</c:f>
              <c:numCache>
                <c:formatCode>General</c:formatCode>
                <c:ptCount val="9"/>
                <c:pt idx="0">
                  <c:v>25</c:v>
                </c:pt>
                <c:pt idx="1">
                  <c:v>32</c:v>
                </c:pt>
                <c:pt idx="2">
                  <c:v>39</c:v>
                </c:pt>
                <c:pt idx="3">
                  <c:v>30</c:v>
                </c:pt>
                <c:pt idx="4">
                  <c:v>34</c:v>
                </c:pt>
                <c:pt idx="5">
                  <c:v>35</c:v>
                </c:pt>
                <c:pt idx="6">
                  <c:v>33</c:v>
                </c:pt>
                <c:pt idx="7">
                  <c:v>25</c:v>
                </c:pt>
                <c:pt idx="8">
                  <c:v>29</c:v>
                </c:pt>
              </c:numCache>
            </c:numRef>
          </c:val>
          <c:smooth val="0"/>
          <c:extLst>
            <c:ext xmlns:c16="http://schemas.microsoft.com/office/drawing/2014/chart" uri="{C3380CC4-5D6E-409C-BE32-E72D297353CC}">
              <c16:uniqueId val="{00000021-D6AE-45A1-9938-94B4E592703B}"/>
            </c:ext>
          </c:extLst>
        </c:ser>
        <c:ser>
          <c:idx val="3"/>
          <c:order val="3"/>
          <c:tx>
            <c:strRef>
              <c:f>Sheet1!$A$5</c:f>
              <c:strCache>
                <c:ptCount val="1"/>
                <c:pt idx="0">
                  <c:v>Cocaine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3.0020925135465892E-2"/>
                  <c:y val="-2.246759126752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6AE-45A1-9938-94B4E592703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6AE-45A1-9938-94B4E592703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8D-43B0-B53A-40BBDF9412C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6AE-45A1-9938-94B4E592703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Sheet1!$B$5:$J$5</c:f>
              <c:numCache>
                <c:formatCode>General</c:formatCode>
                <c:ptCount val="9"/>
                <c:pt idx="0">
                  <c:v>2</c:v>
                </c:pt>
                <c:pt idx="1">
                  <c:v>1</c:v>
                </c:pt>
                <c:pt idx="2">
                  <c:v>1</c:v>
                </c:pt>
                <c:pt idx="3">
                  <c:v>3</c:v>
                </c:pt>
                <c:pt idx="4">
                  <c:v>2</c:v>
                </c:pt>
                <c:pt idx="5">
                  <c:v>1</c:v>
                </c:pt>
                <c:pt idx="6">
                  <c:v>2</c:v>
                </c:pt>
                <c:pt idx="7">
                  <c:v>3</c:v>
                </c:pt>
                <c:pt idx="8">
                  <c:v>4</c:v>
                </c:pt>
              </c:numCache>
            </c:numRef>
          </c:val>
          <c:smooth val="0"/>
          <c:extLst>
            <c:ext xmlns:c16="http://schemas.microsoft.com/office/drawing/2014/chart" uri="{C3380CC4-5D6E-409C-BE32-E72D297353CC}">
              <c16:uniqueId val="{00000026-D6AE-45A1-9938-94B4E592703B}"/>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EDRS participants</a:t>
                </a:r>
              </a:p>
            </c:rich>
          </c:tx>
          <c:layout>
            <c:manualLayout>
              <c:xMode val="edge"/>
              <c:yMode val="edge"/>
              <c:x val="7.1197169831228226E-3"/>
              <c:y val="0.1075332414578097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25716767160673748"/>
          <c:y val="0.9142218263441052"/>
          <c:w val="0.48566456173276168"/>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8646610276349E-2"/>
          <c:y val="8.7917078161839926E-2"/>
          <c:w val="0.84865119312638859"/>
          <c:h val="0.71433465061606127"/>
        </c:manualLayout>
      </c:layout>
      <c:barChart>
        <c:barDir val="col"/>
        <c:grouping val="clustered"/>
        <c:varyColors val="0"/>
        <c:ser>
          <c:idx val="0"/>
          <c:order val="0"/>
          <c:tx>
            <c:strRef>
              <c:f>Sheet1!$A$2</c:f>
              <c:strCache>
                <c:ptCount val="1"/>
                <c:pt idx="0">
                  <c:v>% Used</c:v>
                </c:pt>
              </c:strCache>
            </c:strRef>
          </c:tx>
          <c:spPr>
            <a:solidFill>
              <a:schemeClr val="accent4"/>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1D-4738-B416-7398E1F9BC3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1D-4738-B416-7398E1F9BC3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1D-4738-B416-7398E1F9BC3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1D-4738-B416-7398E1F9BC30}"/>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1D-4738-B416-7398E1F9BC3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D-4738-B416-7398E1F9BC30}"/>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1D-4738-B416-7398E1F9BC30}"/>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1D-4738-B416-7398E1F9BC30}"/>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1D-4738-B416-7398E1F9BC30}"/>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1D-4738-B416-7398E1F9BC30}"/>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1D-4738-B416-7398E1F9BC30}"/>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1D-4738-B416-7398E1F9BC30}"/>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1D-4738-B416-7398E1F9BC30}"/>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D-4738-B416-7398E1F9BC30}"/>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1D-4738-B416-7398E1F9BC30}"/>
                </c:ext>
              </c:extLst>
            </c:dLbl>
            <c:dLbl>
              <c:idx val="16"/>
              <c:tx>
                <c:rich>
                  <a:bodyPr/>
                  <a:lstStyle/>
                  <a:p>
                    <a:fld id="{4D95E256-0776-46A9-A571-98A30397B48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61-4F8D-B54A-241F83E80D7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85</c:v>
                </c:pt>
                <c:pt idx="1">
                  <c:v>81</c:v>
                </c:pt>
                <c:pt idx="2">
                  <c:v>84</c:v>
                </c:pt>
                <c:pt idx="3">
                  <c:v>83</c:v>
                </c:pt>
                <c:pt idx="4">
                  <c:v>81</c:v>
                </c:pt>
                <c:pt idx="5">
                  <c:v>76</c:v>
                </c:pt>
                <c:pt idx="6">
                  <c:v>82</c:v>
                </c:pt>
                <c:pt idx="7">
                  <c:v>80</c:v>
                </c:pt>
                <c:pt idx="8">
                  <c:v>85</c:v>
                </c:pt>
                <c:pt idx="9">
                  <c:v>82</c:v>
                </c:pt>
                <c:pt idx="10">
                  <c:v>85</c:v>
                </c:pt>
                <c:pt idx="11">
                  <c:v>83</c:v>
                </c:pt>
                <c:pt idx="12">
                  <c:v>87</c:v>
                </c:pt>
                <c:pt idx="13">
                  <c:v>86</c:v>
                </c:pt>
                <c:pt idx="14">
                  <c:v>89</c:v>
                </c:pt>
                <c:pt idx="15">
                  <c:v>90</c:v>
                </c:pt>
                <c:pt idx="16">
                  <c:v>85</c:v>
                </c:pt>
              </c:numCache>
            </c:numRef>
          </c:val>
          <c:extLst>
            <c:ext xmlns:c16="http://schemas.microsoft.com/office/drawing/2014/chart" uri="{C3380CC4-5D6E-409C-BE32-E72D297353CC}">
              <c16:uniqueId val="{0000000F-821D-4738-B416-7398E1F9BC30}"/>
            </c:ext>
          </c:extLst>
        </c:ser>
        <c:dLbls>
          <c:showLegendKey val="0"/>
          <c:showVal val="0"/>
          <c:showCatName val="0"/>
          <c:showSerName val="0"/>
          <c:showPercent val="0"/>
          <c:showBubbleSize val="0"/>
        </c:dLbls>
        <c:gapWidth val="150"/>
        <c:axId val="-2101145992"/>
        <c:axId val="-2101183640"/>
        <c:extLst/>
      </c:barChart>
      <c:lineChart>
        <c:grouping val="stacked"/>
        <c:varyColors val="0"/>
        <c:ser>
          <c:idx val="1"/>
          <c:order val="1"/>
          <c:tx>
            <c:strRef>
              <c:f>Sheet1!$A$3</c:f>
              <c:strCache>
                <c:ptCount val="1"/>
                <c:pt idx="0">
                  <c:v>Median days</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dLbl>
              <c:idx val="0"/>
              <c:layout>
                <c:manualLayout>
                  <c:x val="-1.0477787091366304E-2"/>
                  <c:y val="-8.7834870443566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1D-4738-B416-7398E1F9BC30}"/>
                </c:ext>
              </c:extLst>
            </c:dLbl>
            <c:dLbl>
              <c:idx val="15"/>
              <c:layout>
                <c:manualLayout>
                  <c:x val="-1.6764459346186086E-2"/>
                  <c:y val="3.513394817742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1D-4738-B416-7398E1F9BC30}"/>
                </c:ext>
              </c:extLst>
            </c:dLbl>
            <c:dLbl>
              <c:idx val="16"/>
              <c:layout>
                <c:manualLayout>
                  <c:x val="-1.1705992657116544E-2"/>
                  <c:y val="5.791501648659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1-4F8D-B54A-241F83E80D7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56</c:v>
                </c:pt>
                <c:pt idx="1">
                  <c:v>48</c:v>
                </c:pt>
                <c:pt idx="2">
                  <c:v>48</c:v>
                </c:pt>
                <c:pt idx="3">
                  <c:v>48</c:v>
                </c:pt>
                <c:pt idx="4">
                  <c:v>40</c:v>
                </c:pt>
                <c:pt idx="5">
                  <c:v>24</c:v>
                </c:pt>
                <c:pt idx="6">
                  <c:v>29</c:v>
                </c:pt>
                <c:pt idx="7">
                  <c:v>24</c:v>
                </c:pt>
                <c:pt idx="8">
                  <c:v>48</c:v>
                </c:pt>
                <c:pt idx="9">
                  <c:v>60</c:v>
                </c:pt>
                <c:pt idx="10">
                  <c:v>48</c:v>
                </c:pt>
                <c:pt idx="11">
                  <c:v>32</c:v>
                </c:pt>
                <c:pt idx="12">
                  <c:v>50</c:v>
                </c:pt>
                <c:pt idx="13">
                  <c:v>49</c:v>
                </c:pt>
                <c:pt idx="14">
                  <c:v>60</c:v>
                </c:pt>
                <c:pt idx="15">
                  <c:v>48</c:v>
                </c:pt>
                <c:pt idx="16">
                  <c:v>60</c:v>
                </c:pt>
              </c:numCache>
            </c:numRef>
          </c:val>
          <c:smooth val="0"/>
          <c:extLst>
            <c:ext xmlns:c16="http://schemas.microsoft.com/office/drawing/2014/chart" uri="{C3380CC4-5D6E-409C-BE32-E72D297353CC}">
              <c16:uniqueId val="{00000013-821D-4738-B416-7398E1F9BC30}"/>
            </c:ext>
          </c:extLst>
        </c:ser>
        <c:dLbls>
          <c:showLegendKey val="0"/>
          <c:showVal val="0"/>
          <c:showCatName val="0"/>
          <c:showSerName val="0"/>
          <c:showPercent val="0"/>
          <c:showBubbleSize val="0"/>
        </c:dLbls>
        <c:marker val="1"/>
        <c:smooth val="0"/>
        <c:axId val="1123975280"/>
        <c:axId val="1124019560"/>
      </c:lineChart>
      <c:catAx>
        <c:axId val="-21011459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83640"/>
        <c:crosses val="autoZero"/>
        <c:auto val="0"/>
        <c:lblAlgn val="ctr"/>
        <c:lblOffset val="100"/>
        <c:noMultiLvlLbl val="0"/>
      </c:catAx>
      <c:valAx>
        <c:axId val="-2101183640"/>
        <c:scaling>
          <c:orientation val="minMax"/>
          <c:max val="9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09731357152918"/>
              <c:y val="0.259321765774753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chemeClr val="tx2">
                <a:lumMod val="50000"/>
                <a:lumOff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valAx>
        <c:axId val="1124019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2">
                <a:lumMod val="50000"/>
                <a:lumOff val="50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1123975280"/>
        <c:crosses val="autoZero"/>
        <c:crossBetween val="between"/>
      </c:valAx>
      <c:catAx>
        <c:axId val="1123975280"/>
        <c:scaling>
          <c:orientation val="minMax"/>
        </c:scaling>
        <c:delete val="1"/>
        <c:axPos val="b"/>
        <c:numFmt formatCode="General" sourceLinked="1"/>
        <c:majorTickMark val="out"/>
        <c:minorTickMark val="none"/>
        <c:tickLblPos val="nextTo"/>
        <c:crossAx val="1124019560"/>
        <c:crosses val="autoZero"/>
        <c:auto val="0"/>
        <c:lblAlgn val="ctr"/>
        <c:lblOffset val="100"/>
        <c:noMultiLvlLbl val="0"/>
      </c:catAx>
      <c:spPr>
        <a:noFill/>
        <a:ln w="25399">
          <a:noFill/>
        </a:ln>
        <a:effectLst/>
      </c:spPr>
    </c:plotArea>
    <c:legend>
      <c:legendPos val="b"/>
      <c:layout>
        <c:manualLayout>
          <c:xMode val="edge"/>
          <c:yMode val="edge"/>
          <c:x val="0.29167948201780725"/>
          <c:y val="0.92723261370984733"/>
          <c:w val="0.45460162680903277"/>
          <c:h val="7.2088260153921432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20</c:v>
                </c:pt>
                <c:pt idx="1">
                  <c:v>14</c:v>
                </c:pt>
                <c:pt idx="2">
                  <c:v>20</c:v>
                </c:pt>
                <c:pt idx="3">
                  <c:v>20</c:v>
                </c:pt>
                <c:pt idx="4">
                  <c:v>20</c:v>
                </c:pt>
                <c:pt idx="5">
                  <c:v>12</c:v>
                </c:pt>
                <c:pt idx="6">
                  <c:v>20</c:v>
                </c:pt>
                <c:pt idx="7">
                  <c:v>15</c:v>
                </c:pt>
                <c:pt idx="8">
                  <c:v>20</c:v>
                </c:pt>
                <c:pt idx="9">
                  <c:v>20</c:v>
                </c:pt>
                <c:pt idx="10">
                  <c:v>20</c:v>
                </c:pt>
                <c:pt idx="11">
                  <c:v>18</c:v>
                </c:pt>
                <c:pt idx="12">
                  <c:v>20</c:v>
                </c:pt>
                <c:pt idx="13">
                  <c:v>20</c:v>
                </c:pt>
              </c:numCache>
            </c:numRef>
          </c:val>
          <c:extLst>
            <c:ext xmlns:c16="http://schemas.microsoft.com/office/drawing/2014/chart" uri="{C3380CC4-5D6E-409C-BE32-E72D297353CC}">
              <c16:uniqueId val="{00000000-FA72-4368-A310-6B01D2CA11E0}"/>
            </c:ext>
          </c:extLst>
        </c:ser>
        <c:ser>
          <c:idx val="1"/>
          <c:order val="1"/>
          <c:tx>
            <c:strRef>
              <c:f>Sheet1!$C$1</c:f>
              <c:strCache>
                <c:ptCount val="1"/>
                <c:pt idx="0">
                  <c:v>Ounce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200</c:v>
                </c:pt>
                <c:pt idx="1">
                  <c:v>200</c:v>
                </c:pt>
                <c:pt idx="2">
                  <c:v>220</c:v>
                </c:pt>
                <c:pt idx="3">
                  <c:v>250</c:v>
                </c:pt>
                <c:pt idx="4">
                  <c:v>250</c:v>
                </c:pt>
                <c:pt idx="5">
                  <c:v>200</c:v>
                </c:pt>
                <c:pt idx="6">
                  <c:v>230</c:v>
                </c:pt>
                <c:pt idx="7">
                  <c:v>250</c:v>
                </c:pt>
                <c:pt idx="8">
                  <c:v>250</c:v>
                </c:pt>
                <c:pt idx="9">
                  <c:v>250</c:v>
                </c:pt>
                <c:pt idx="10">
                  <c:v>240</c:v>
                </c:pt>
                <c:pt idx="11">
                  <c:v>250</c:v>
                </c:pt>
                <c:pt idx="12">
                  <c:v>250</c:v>
                </c:pt>
                <c:pt idx="13">
                  <c:v>250</c:v>
                </c:pt>
              </c:numCache>
            </c:numRef>
          </c:val>
          <c:extLst>
            <c:ext xmlns:c16="http://schemas.microsoft.com/office/drawing/2014/chart" uri="{C3380CC4-5D6E-409C-BE32-E72D297353CC}">
              <c16:uniqueId val="{00000001-FA72-4368-A310-6B01D2CA11E0}"/>
            </c:ext>
          </c:extLst>
        </c:ser>
        <c:dLbls>
          <c:showLegendKey val="0"/>
          <c:showVal val="0"/>
          <c:showCatName val="0"/>
          <c:showSerName val="0"/>
          <c:showPercent val="0"/>
          <c:showBubbleSize val="0"/>
        </c:dLbls>
        <c:gapWidth val="150"/>
        <c:axId val="214670336"/>
        <c:axId val="214684416"/>
      </c:barChart>
      <c:catAx>
        <c:axId val="2146703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84416"/>
        <c:crosses val="autoZero"/>
        <c:auto val="1"/>
        <c:lblAlgn val="ctr"/>
        <c:lblOffset val="100"/>
        <c:noMultiLvlLbl val="0"/>
      </c:catAx>
      <c:valAx>
        <c:axId val="214684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2591193203928253E-2"/>
              <c:y val="0.174000046605153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703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numCache>
            </c:numRef>
          </c:val>
          <c:extLst>
            <c:ext xmlns:c16="http://schemas.microsoft.com/office/drawing/2014/chart" uri="{C3380CC4-5D6E-409C-BE32-E72D297353CC}">
              <c16:uniqueId val="{00000000-3162-4E8B-B76A-74D166E8975A}"/>
            </c:ext>
          </c:extLst>
        </c:ser>
        <c:ser>
          <c:idx val="1"/>
          <c:order val="1"/>
          <c:tx>
            <c:strRef>
              <c:f>Sheet1!$C$1</c:f>
              <c:strCache>
                <c:ptCount val="1"/>
                <c:pt idx="0">
                  <c:v>Ounce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260</c:v>
                </c:pt>
                <c:pt idx="1">
                  <c:v>290</c:v>
                </c:pt>
                <c:pt idx="2">
                  <c:v>280</c:v>
                </c:pt>
                <c:pt idx="3">
                  <c:v>300</c:v>
                </c:pt>
                <c:pt idx="4">
                  <c:v>300</c:v>
                </c:pt>
                <c:pt idx="5">
                  <c:v>290</c:v>
                </c:pt>
                <c:pt idx="6">
                  <c:v>260</c:v>
                </c:pt>
                <c:pt idx="7">
                  <c:v>280</c:v>
                </c:pt>
                <c:pt idx="8">
                  <c:v>300</c:v>
                </c:pt>
                <c:pt idx="9">
                  <c:v>290</c:v>
                </c:pt>
                <c:pt idx="10">
                  <c:v>280</c:v>
                </c:pt>
                <c:pt idx="11">
                  <c:v>280</c:v>
                </c:pt>
                <c:pt idx="12">
                  <c:v>280</c:v>
                </c:pt>
                <c:pt idx="13">
                  <c:v>280</c:v>
                </c:pt>
              </c:numCache>
            </c:numRef>
          </c:val>
          <c:extLst>
            <c:ext xmlns:c16="http://schemas.microsoft.com/office/drawing/2014/chart" uri="{C3380CC4-5D6E-409C-BE32-E72D297353CC}">
              <c16:uniqueId val="{00000001-3162-4E8B-B76A-74D166E8975A}"/>
            </c:ext>
          </c:extLst>
        </c:ser>
        <c:dLbls>
          <c:showLegendKey val="0"/>
          <c:showVal val="0"/>
          <c:showCatName val="0"/>
          <c:showSerName val="0"/>
          <c:showPercent val="0"/>
          <c:showBubbleSize val="0"/>
        </c:dLbls>
        <c:gapWidth val="150"/>
        <c:axId val="214551168"/>
        <c:axId val="214557056"/>
      </c:barChart>
      <c:catAx>
        <c:axId val="21455116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7056"/>
        <c:crosses val="autoZero"/>
        <c:auto val="1"/>
        <c:lblAlgn val="ctr"/>
        <c:lblOffset val="100"/>
        <c:noMultiLvlLbl val="0"/>
      </c:catAx>
      <c:valAx>
        <c:axId val="2145570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0492661003273545E-2"/>
              <c:y val="0.173999995280492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797148534461"/>
          <c:y val="8.8353413654618504E-2"/>
          <c:w val="0.84878439305942732"/>
          <c:h val="0.72132320738014255"/>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4</c:v>
                </c:pt>
                <c:pt idx="1">
                  <c:v>1</c:v>
                </c:pt>
                <c:pt idx="2">
                  <c:v>2</c:v>
                </c:pt>
                <c:pt idx="3">
                  <c:v>3</c:v>
                </c:pt>
                <c:pt idx="4">
                  <c:v>2</c:v>
                </c:pt>
                <c:pt idx="5">
                  <c:v>2</c:v>
                </c:pt>
                <c:pt idx="6">
                  <c:v>3</c:v>
                </c:pt>
                <c:pt idx="7">
                  <c:v>4</c:v>
                </c:pt>
                <c:pt idx="8">
                  <c:v>5</c:v>
                </c:pt>
                <c:pt idx="9">
                  <c:v>13</c:v>
                </c:pt>
                <c:pt idx="10">
                  <c:v>3</c:v>
                </c:pt>
                <c:pt idx="11">
                  <c:v>6</c:v>
                </c:pt>
                <c:pt idx="12">
                  <c:v>6</c:v>
                </c:pt>
                <c:pt idx="13">
                  <c:v>8</c:v>
                </c:pt>
              </c:numCache>
            </c:numRef>
          </c:val>
          <c:extLst>
            <c:ext xmlns:c16="http://schemas.microsoft.com/office/drawing/2014/chart" uri="{C3380CC4-5D6E-409C-BE32-E72D297353CC}">
              <c16:uniqueId val="{00000000-2E7F-47DB-8768-239E5AC6CBB6}"/>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22</c:v>
                </c:pt>
                <c:pt idx="1">
                  <c:v>23</c:v>
                </c:pt>
                <c:pt idx="2">
                  <c:v>32</c:v>
                </c:pt>
                <c:pt idx="3">
                  <c:v>30</c:v>
                </c:pt>
                <c:pt idx="4">
                  <c:v>26</c:v>
                </c:pt>
                <c:pt idx="5">
                  <c:v>28</c:v>
                </c:pt>
                <c:pt idx="6">
                  <c:v>31</c:v>
                </c:pt>
                <c:pt idx="7">
                  <c:v>34</c:v>
                </c:pt>
                <c:pt idx="8">
                  <c:v>31</c:v>
                </c:pt>
                <c:pt idx="9">
                  <c:v>36</c:v>
                </c:pt>
                <c:pt idx="10">
                  <c:v>39</c:v>
                </c:pt>
                <c:pt idx="11">
                  <c:v>27</c:v>
                </c:pt>
                <c:pt idx="12">
                  <c:v>31</c:v>
                </c:pt>
                <c:pt idx="13">
                  <c:v>33</c:v>
                </c:pt>
              </c:numCache>
            </c:numRef>
          </c:val>
          <c:extLst>
            <c:ext xmlns:c16="http://schemas.microsoft.com/office/drawing/2014/chart" uri="{C3380CC4-5D6E-409C-BE32-E72D297353CC}">
              <c16:uniqueId val="{00000001-2E7F-47DB-8768-239E5AC6CBB6}"/>
            </c:ext>
          </c:extLst>
        </c:ser>
        <c:ser>
          <c:idx val="2"/>
          <c:order val="2"/>
          <c:tx>
            <c:strRef>
              <c:f>Sheet1!$A$4</c:f>
              <c:strCache>
                <c:ptCount val="1"/>
                <c:pt idx="0">
                  <c:v>High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59</c:v>
                </c:pt>
                <c:pt idx="1">
                  <c:v>64</c:v>
                </c:pt>
                <c:pt idx="2">
                  <c:v>49</c:v>
                </c:pt>
                <c:pt idx="3">
                  <c:v>59</c:v>
                </c:pt>
                <c:pt idx="4">
                  <c:v>58</c:v>
                </c:pt>
                <c:pt idx="5">
                  <c:v>60</c:v>
                </c:pt>
                <c:pt idx="6">
                  <c:v>56</c:v>
                </c:pt>
                <c:pt idx="7">
                  <c:v>50</c:v>
                </c:pt>
                <c:pt idx="8">
                  <c:v>51</c:v>
                </c:pt>
                <c:pt idx="9">
                  <c:v>39</c:v>
                </c:pt>
                <c:pt idx="10">
                  <c:v>47</c:v>
                </c:pt>
                <c:pt idx="11">
                  <c:v>52</c:v>
                </c:pt>
                <c:pt idx="12">
                  <c:v>50</c:v>
                </c:pt>
                <c:pt idx="13">
                  <c:v>50</c:v>
                </c:pt>
              </c:numCache>
            </c:numRef>
          </c:val>
          <c:extLst>
            <c:ext xmlns:c16="http://schemas.microsoft.com/office/drawing/2014/chart" uri="{C3380CC4-5D6E-409C-BE32-E72D297353CC}">
              <c16:uniqueId val="{00000002-2E7F-47DB-8768-239E5AC6CBB6}"/>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10</c:v>
                </c:pt>
                <c:pt idx="1">
                  <c:v>8</c:v>
                </c:pt>
                <c:pt idx="2">
                  <c:v>16</c:v>
                </c:pt>
                <c:pt idx="3">
                  <c:v>8</c:v>
                </c:pt>
                <c:pt idx="4">
                  <c:v>14</c:v>
                </c:pt>
                <c:pt idx="5">
                  <c:v>10</c:v>
                </c:pt>
                <c:pt idx="6">
                  <c:v>11</c:v>
                </c:pt>
                <c:pt idx="7">
                  <c:v>12</c:v>
                </c:pt>
                <c:pt idx="8">
                  <c:v>13</c:v>
                </c:pt>
                <c:pt idx="9">
                  <c:v>13</c:v>
                </c:pt>
                <c:pt idx="10">
                  <c:v>11</c:v>
                </c:pt>
                <c:pt idx="11">
                  <c:v>15</c:v>
                </c:pt>
                <c:pt idx="12">
                  <c:v>13</c:v>
                </c:pt>
                <c:pt idx="13">
                  <c:v>9</c:v>
                </c:pt>
              </c:numCache>
            </c:numRef>
          </c:val>
          <c:extLst>
            <c:ext xmlns:c16="http://schemas.microsoft.com/office/drawing/2014/chart" uri="{C3380CC4-5D6E-409C-BE32-E72D297353CC}">
              <c16:uniqueId val="{00000003-2E7F-47DB-8768-239E5AC6CBB6}"/>
            </c:ext>
          </c:extLst>
        </c:ser>
        <c:dLbls>
          <c:showLegendKey val="0"/>
          <c:showVal val="1"/>
          <c:showCatName val="0"/>
          <c:showSerName val="0"/>
          <c:showPercent val="0"/>
          <c:showBubbleSize val="0"/>
        </c:dLbls>
        <c:gapWidth val="150"/>
        <c:overlap val="100"/>
        <c:axId val="214819584"/>
        <c:axId val="214821120"/>
      </c:barChart>
      <c:catAx>
        <c:axId val="214819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21120"/>
        <c:crosses val="autoZero"/>
        <c:auto val="1"/>
        <c:lblAlgn val="ctr"/>
        <c:lblOffset val="100"/>
        <c:noMultiLvlLbl val="0"/>
      </c:catAx>
      <c:valAx>
        <c:axId val="214821120"/>
        <c:scaling>
          <c:orientation val="minMax"/>
          <c:max val="1"/>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6401902072768967E-3"/>
              <c:y val="0.1399368529471254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19584"/>
        <c:crosses val="autoZero"/>
        <c:crossBetween val="between"/>
        <c:majorUnit val="0.1"/>
      </c:valAx>
      <c:spPr>
        <a:noFill/>
        <a:ln>
          <a:noFill/>
        </a:ln>
        <a:effectLst/>
      </c:spPr>
    </c:plotArea>
    <c:legend>
      <c:legendPos val="b"/>
      <c:layout>
        <c:manualLayout>
          <c:xMode val="edge"/>
          <c:yMode val="edge"/>
          <c:x val="0.24020493538867654"/>
          <c:y val="0.92071571596536861"/>
          <c:w val="0.54815276574077532"/>
          <c:h val="7.9284409907861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104168442935"/>
          <c:y val="8.8353413654618504E-2"/>
          <c:w val="0.83615303102276461"/>
          <c:h val="0.72573428321459821"/>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16</c:v>
                </c:pt>
                <c:pt idx="1">
                  <c:v>17</c:v>
                </c:pt>
                <c:pt idx="2">
                  <c:v>14</c:v>
                </c:pt>
                <c:pt idx="3">
                  <c:v>13</c:v>
                </c:pt>
                <c:pt idx="4">
                  <c:v>25</c:v>
                </c:pt>
                <c:pt idx="5">
                  <c:v>15</c:v>
                </c:pt>
                <c:pt idx="6">
                  <c:v>17</c:v>
                </c:pt>
                <c:pt idx="7">
                  <c:v>16</c:v>
                </c:pt>
                <c:pt idx="8">
                  <c:v>18</c:v>
                </c:pt>
                <c:pt idx="9">
                  <c:v>20</c:v>
                </c:pt>
                <c:pt idx="10">
                  <c:v>23</c:v>
                </c:pt>
                <c:pt idx="11">
                  <c:v>25</c:v>
                </c:pt>
                <c:pt idx="12">
                  <c:v>22</c:v>
                </c:pt>
                <c:pt idx="13">
                  <c:v>22</c:v>
                </c:pt>
              </c:numCache>
            </c:numRef>
          </c:val>
          <c:extLst>
            <c:ext xmlns:c16="http://schemas.microsoft.com/office/drawing/2014/chart" uri="{C3380CC4-5D6E-409C-BE32-E72D297353CC}">
              <c16:uniqueId val="{00000000-62DD-4D04-BE4D-72183BBAED25}"/>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49</c:v>
                </c:pt>
                <c:pt idx="1">
                  <c:v>50</c:v>
                </c:pt>
                <c:pt idx="2">
                  <c:v>51</c:v>
                </c:pt>
                <c:pt idx="3">
                  <c:v>55</c:v>
                </c:pt>
                <c:pt idx="4">
                  <c:v>48</c:v>
                </c:pt>
                <c:pt idx="5">
                  <c:v>54</c:v>
                </c:pt>
                <c:pt idx="6">
                  <c:v>55</c:v>
                </c:pt>
                <c:pt idx="7">
                  <c:v>52</c:v>
                </c:pt>
                <c:pt idx="8">
                  <c:v>49</c:v>
                </c:pt>
                <c:pt idx="9">
                  <c:v>52</c:v>
                </c:pt>
                <c:pt idx="10">
                  <c:v>50</c:v>
                </c:pt>
                <c:pt idx="11">
                  <c:v>52</c:v>
                </c:pt>
                <c:pt idx="12">
                  <c:v>44</c:v>
                </c:pt>
                <c:pt idx="13">
                  <c:v>40</c:v>
                </c:pt>
              </c:numCache>
            </c:numRef>
          </c:val>
          <c:extLst>
            <c:ext xmlns:c16="http://schemas.microsoft.com/office/drawing/2014/chart" uri="{C3380CC4-5D6E-409C-BE32-E72D297353CC}">
              <c16:uniqueId val="{00000001-62DD-4D04-BE4D-72183BBAED25}"/>
            </c:ext>
          </c:extLst>
        </c:ser>
        <c:ser>
          <c:idx val="2"/>
          <c:order val="2"/>
          <c:tx>
            <c:strRef>
              <c:f>Sheet1!$A$4</c:f>
              <c:strCache>
                <c:ptCount val="1"/>
                <c:pt idx="0">
                  <c:v>High</c:v>
                </c:pt>
              </c:strCache>
            </c:strRef>
          </c:tx>
          <c:spPr>
            <a:solidFill>
              <a:schemeClr val="accent3"/>
            </a:solidFill>
            <a:ln>
              <a:noFill/>
            </a:ln>
            <a:effectLst/>
          </c:spPr>
          <c:invertIfNegative val="0"/>
          <c:dLbls>
            <c:dLbl>
              <c:idx val="12"/>
              <c:tx>
                <c:rich>
                  <a:bodyPr/>
                  <a:lstStyle/>
                  <a:p>
                    <a:fld id="{42FEFB52-3BD9-46DD-94B3-512157094E76}"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DD-4D04-BE4D-72183BBAED2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19</c:v>
                </c:pt>
                <c:pt idx="1">
                  <c:v>27</c:v>
                </c:pt>
                <c:pt idx="2">
                  <c:v>21</c:v>
                </c:pt>
                <c:pt idx="3">
                  <c:v>22</c:v>
                </c:pt>
                <c:pt idx="4">
                  <c:v>14</c:v>
                </c:pt>
                <c:pt idx="5">
                  <c:v>21</c:v>
                </c:pt>
                <c:pt idx="6">
                  <c:v>20</c:v>
                </c:pt>
                <c:pt idx="7">
                  <c:v>27</c:v>
                </c:pt>
                <c:pt idx="8">
                  <c:v>21</c:v>
                </c:pt>
                <c:pt idx="9">
                  <c:v>21</c:v>
                </c:pt>
                <c:pt idx="10">
                  <c:v>19</c:v>
                </c:pt>
                <c:pt idx="11">
                  <c:v>18</c:v>
                </c:pt>
                <c:pt idx="12">
                  <c:v>25</c:v>
                </c:pt>
                <c:pt idx="13">
                  <c:v>31</c:v>
                </c:pt>
              </c:numCache>
            </c:numRef>
          </c:val>
          <c:extLst>
            <c:ext xmlns:c16="http://schemas.microsoft.com/office/drawing/2014/chart" uri="{C3380CC4-5D6E-409C-BE32-E72D297353CC}">
              <c16:uniqueId val="{00000003-62DD-4D04-BE4D-72183BBAED25}"/>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9</c:v>
                </c:pt>
                <c:pt idx="1">
                  <c:v>3</c:v>
                </c:pt>
                <c:pt idx="2">
                  <c:v>9</c:v>
                </c:pt>
                <c:pt idx="3">
                  <c:v>10</c:v>
                </c:pt>
                <c:pt idx="4">
                  <c:v>13</c:v>
                </c:pt>
                <c:pt idx="5">
                  <c:v>10</c:v>
                </c:pt>
                <c:pt idx="6">
                  <c:v>8</c:v>
                </c:pt>
                <c:pt idx="7">
                  <c:v>5</c:v>
                </c:pt>
                <c:pt idx="8">
                  <c:v>11</c:v>
                </c:pt>
                <c:pt idx="9">
                  <c:v>7</c:v>
                </c:pt>
                <c:pt idx="10">
                  <c:v>8</c:v>
                </c:pt>
                <c:pt idx="11">
                  <c:v>5</c:v>
                </c:pt>
                <c:pt idx="12">
                  <c:v>8</c:v>
                </c:pt>
                <c:pt idx="13">
                  <c:v>8</c:v>
                </c:pt>
              </c:numCache>
            </c:numRef>
          </c:val>
          <c:extLst>
            <c:ext xmlns:c16="http://schemas.microsoft.com/office/drawing/2014/chart" uri="{C3380CC4-5D6E-409C-BE32-E72D297353CC}">
              <c16:uniqueId val="{00000004-62DD-4D04-BE4D-72183BBAED25}"/>
            </c:ext>
          </c:extLst>
        </c:ser>
        <c:dLbls>
          <c:showLegendKey val="0"/>
          <c:showVal val="1"/>
          <c:showCatName val="0"/>
          <c:showSerName val="0"/>
          <c:showPercent val="0"/>
          <c:showBubbleSize val="0"/>
        </c:dLbls>
        <c:gapWidth val="150"/>
        <c:overlap val="100"/>
        <c:axId val="275282560"/>
        <c:axId val="282534272"/>
      </c:barChart>
      <c:catAx>
        <c:axId val="27528256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534272"/>
        <c:crosses val="autoZero"/>
        <c:auto val="1"/>
        <c:lblAlgn val="ctr"/>
        <c:lblOffset val="100"/>
        <c:noMultiLvlLbl val="0"/>
      </c:catAx>
      <c:valAx>
        <c:axId val="28253427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0.127894538069619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5282560"/>
        <c:crosses val="autoZero"/>
        <c:crossBetween val="between"/>
      </c:valAx>
      <c:spPr>
        <a:noFill/>
        <a:ln>
          <a:noFill/>
        </a:ln>
        <a:effectLst/>
      </c:spPr>
    </c:plotArea>
    <c:legend>
      <c:legendPos val="b"/>
      <c:layout>
        <c:manualLayout>
          <c:xMode val="edge"/>
          <c:yMode val="edge"/>
          <c:x val="0.21088473005471584"/>
          <c:y val="0.93957956342413718"/>
          <c:w val="0.61457737014977498"/>
          <c:h val="5.87362633083327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6420929801374"/>
          <c:y val="8.8353413654618504E-2"/>
          <c:w val="0.82577140237634927"/>
          <c:h val="0.7046221232960572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2"/>
              <c:tx>
                <c:rich>
                  <a:bodyPr/>
                  <a:lstStyle/>
                  <a:p>
                    <a:fld id="{F97B44E5-0E7B-4FA5-94F6-6EC6381FBBE7}"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8D-4C4F-BF2E-89D46C933FEA}"/>
                </c:ext>
              </c:extLst>
            </c:dLbl>
            <c:dLbl>
              <c:idx val="13"/>
              <c:tx>
                <c:rich>
                  <a:bodyPr/>
                  <a:lstStyle/>
                  <a:p>
                    <a:fld id="{15F99CF0-A2E1-4135-816C-39A5966B054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E0-46CC-86DA-25421610E2F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66</c:v>
                </c:pt>
                <c:pt idx="1">
                  <c:v>46</c:v>
                </c:pt>
                <c:pt idx="2">
                  <c:v>44</c:v>
                </c:pt>
                <c:pt idx="3">
                  <c:v>48</c:v>
                </c:pt>
                <c:pt idx="4">
                  <c:v>50</c:v>
                </c:pt>
                <c:pt idx="5">
                  <c:v>64</c:v>
                </c:pt>
                <c:pt idx="6">
                  <c:v>66</c:v>
                </c:pt>
                <c:pt idx="7">
                  <c:v>60</c:v>
                </c:pt>
                <c:pt idx="8">
                  <c:v>57</c:v>
                </c:pt>
                <c:pt idx="9">
                  <c:v>66</c:v>
                </c:pt>
                <c:pt idx="10">
                  <c:v>67</c:v>
                </c:pt>
                <c:pt idx="11">
                  <c:v>70</c:v>
                </c:pt>
                <c:pt idx="12">
                  <c:v>48</c:v>
                </c:pt>
                <c:pt idx="13">
                  <c:v>65</c:v>
                </c:pt>
              </c:numCache>
            </c:numRef>
          </c:val>
          <c:extLst>
            <c:ext xmlns:c16="http://schemas.microsoft.com/office/drawing/2014/chart" uri="{C3380CC4-5D6E-409C-BE32-E72D297353CC}">
              <c16:uniqueId val="{00000001-FC8D-4C4F-BF2E-89D46C933FEA}"/>
            </c:ext>
          </c:extLst>
        </c:ser>
        <c:ser>
          <c:idx val="1"/>
          <c:order val="1"/>
          <c:tx>
            <c:strRef>
              <c:f>Sheet1!$A$3</c:f>
              <c:strCache>
                <c:ptCount val="1"/>
                <c:pt idx="0">
                  <c:v>Easy</c:v>
                </c:pt>
              </c:strCache>
            </c:strRef>
          </c:tx>
          <c:spPr>
            <a:solidFill>
              <a:schemeClr val="accent2"/>
            </a:solidFill>
            <a:ln>
              <a:noFill/>
            </a:ln>
            <a:effectLst/>
          </c:spPr>
          <c:invertIfNegative val="0"/>
          <c:dLbls>
            <c:dLbl>
              <c:idx val="12"/>
              <c:tx>
                <c:rich>
                  <a:bodyPr/>
                  <a:lstStyle/>
                  <a:p>
                    <a:fld id="{EA72924B-58C9-4933-A007-F9F78C7A0739}"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8D-4C4F-BF2E-89D46C933FEA}"/>
                </c:ext>
              </c:extLst>
            </c:dLbl>
            <c:dLbl>
              <c:idx val="13"/>
              <c:tx>
                <c:rich>
                  <a:bodyPr/>
                  <a:lstStyle/>
                  <a:p>
                    <a:fld id="{52CE3AF6-43E3-421D-8E31-BBD20DD8336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E0-46CC-86DA-25421610E2F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27</c:v>
                </c:pt>
                <c:pt idx="1">
                  <c:v>30</c:v>
                </c:pt>
                <c:pt idx="2">
                  <c:v>36</c:v>
                </c:pt>
                <c:pt idx="3">
                  <c:v>34</c:v>
                </c:pt>
                <c:pt idx="4">
                  <c:v>37</c:v>
                </c:pt>
                <c:pt idx="5">
                  <c:v>29</c:v>
                </c:pt>
                <c:pt idx="6">
                  <c:v>29</c:v>
                </c:pt>
                <c:pt idx="7">
                  <c:v>30</c:v>
                </c:pt>
                <c:pt idx="8">
                  <c:v>35</c:v>
                </c:pt>
                <c:pt idx="9">
                  <c:v>25</c:v>
                </c:pt>
                <c:pt idx="10">
                  <c:v>26</c:v>
                </c:pt>
                <c:pt idx="11">
                  <c:v>24</c:v>
                </c:pt>
                <c:pt idx="12">
                  <c:v>36</c:v>
                </c:pt>
                <c:pt idx="13">
                  <c:v>25</c:v>
                </c:pt>
              </c:numCache>
            </c:numRef>
          </c:val>
          <c:extLst>
            <c:ext xmlns:c16="http://schemas.microsoft.com/office/drawing/2014/chart" uri="{C3380CC4-5D6E-409C-BE32-E72D297353CC}">
              <c16:uniqueId val="{00000003-FC8D-4C4F-BF2E-89D46C933FEA}"/>
            </c:ext>
          </c:extLst>
        </c:ser>
        <c:ser>
          <c:idx val="2"/>
          <c:order val="2"/>
          <c:tx>
            <c:strRef>
              <c:f>Sheet1!$A$4</c:f>
              <c:strCache>
                <c:ptCount val="1"/>
                <c:pt idx="0">
                  <c:v>Difficult</c:v>
                </c:pt>
              </c:strCache>
            </c:strRef>
          </c:tx>
          <c:spPr>
            <a:solidFill>
              <a:schemeClr val="accent3"/>
            </a:solidFill>
            <a:ln>
              <a:noFill/>
            </a:ln>
            <a:effectLst/>
          </c:spPr>
          <c:invertIfNegative val="0"/>
          <c:dLbls>
            <c:dLbl>
              <c:idx val="12"/>
              <c:tx>
                <c:rich>
                  <a:bodyPr/>
                  <a:lstStyle/>
                  <a:p>
                    <a:fld id="{E7EFF949-BCC9-4D98-9C4C-DADA22974B33}"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C8D-4C4F-BF2E-89D46C933FEA}"/>
                </c:ext>
              </c:extLst>
            </c:dLbl>
            <c:dLbl>
              <c:idx val="13"/>
              <c:tx>
                <c:rich>
                  <a:bodyPr/>
                  <a:lstStyle/>
                  <a:p>
                    <a:fld id="{DADE2E32-79A1-406F-B52F-22BF1128031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EE-4317-B493-B83201115F2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7</c:v>
                </c:pt>
                <c:pt idx="1">
                  <c:v>19</c:v>
                </c:pt>
                <c:pt idx="2">
                  <c:v>16</c:v>
                </c:pt>
                <c:pt idx="3">
                  <c:v>16</c:v>
                </c:pt>
                <c:pt idx="4">
                  <c:v>13</c:v>
                </c:pt>
                <c:pt idx="5">
                  <c:v>7</c:v>
                </c:pt>
                <c:pt idx="6">
                  <c:v>5</c:v>
                </c:pt>
                <c:pt idx="7">
                  <c:v>9</c:v>
                </c:pt>
                <c:pt idx="8">
                  <c:v>7</c:v>
                </c:pt>
                <c:pt idx="9">
                  <c:v>9</c:v>
                </c:pt>
                <c:pt idx="10">
                  <c:v>7</c:v>
                </c:pt>
                <c:pt idx="11">
                  <c:v>5</c:v>
                </c:pt>
                <c:pt idx="12">
                  <c:v>15</c:v>
                </c:pt>
                <c:pt idx="13">
                  <c:v>9</c:v>
                </c:pt>
              </c:numCache>
            </c:numRef>
          </c:val>
          <c:extLst>
            <c:ext xmlns:c16="http://schemas.microsoft.com/office/drawing/2014/chart" uri="{C3380CC4-5D6E-409C-BE32-E72D297353CC}">
              <c16:uniqueId val="{00000005-FC8D-4C4F-BF2E-89D46C933FEA}"/>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1</c:v>
                </c:pt>
                <c:pt idx="1">
                  <c:v>4</c:v>
                </c:pt>
                <c:pt idx="2">
                  <c:v>1</c:v>
                </c:pt>
                <c:pt idx="3">
                  <c:v>2</c:v>
                </c:pt>
                <c:pt idx="4">
                  <c:v>1</c:v>
                </c:pt>
                <c:pt idx="5">
                  <c:v>0</c:v>
                </c:pt>
                <c:pt idx="6">
                  <c:v>0</c:v>
                </c:pt>
                <c:pt idx="7">
                  <c:v>1</c:v>
                </c:pt>
                <c:pt idx="8">
                  <c:v>1</c:v>
                </c:pt>
                <c:pt idx="9">
                  <c:v>0</c:v>
                </c:pt>
                <c:pt idx="10">
                  <c:v>1</c:v>
                </c:pt>
                <c:pt idx="11">
                  <c:v>1</c:v>
                </c:pt>
                <c:pt idx="12">
                  <c:v>2</c:v>
                </c:pt>
                <c:pt idx="13">
                  <c:v>0.2</c:v>
                </c:pt>
              </c:numCache>
            </c:numRef>
          </c:val>
          <c:extLst>
            <c:ext xmlns:c16="http://schemas.microsoft.com/office/drawing/2014/chart" uri="{C3380CC4-5D6E-409C-BE32-E72D297353CC}">
              <c16:uniqueId val="{00000006-FC8D-4C4F-BF2E-89D46C933FEA}"/>
            </c:ext>
          </c:extLst>
        </c:ser>
        <c:dLbls>
          <c:showLegendKey val="0"/>
          <c:showVal val="1"/>
          <c:showCatName val="0"/>
          <c:showSerName val="0"/>
          <c:showPercent val="0"/>
          <c:showBubbleSize val="0"/>
        </c:dLbls>
        <c:gapWidth val="150"/>
        <c:overlap val="100"/>
        <c:axId val="282636672"/>
        <c:axId val="282638208"/>
      </c:barChart>
      <c:catAx>
        <c:axId val="28263667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8208"/>
        <c:crosses val="autoZero"/>
        <c:auto val="1"/>
        <c:lblAlgn val="ctr"/>
        <c:lblOffset val="100"/>
        <c:noMultiLvlLbl val="0"/>
      </c:catAx>
      <c:valAx>
        <c:axId val="282638208"/>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6.753582499020201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6672"/>
        <c:crosses val="autoZero"/>
        <c:crossBetween val="between"/>
      </c:valAx>
      <c:spPr>
        <a:noFill/>
        <a:ln>
          <a:noFill/>
        </a:ln>
        <a:effectLst/>
      </c:spPr>
    </c:plotArea>
    <c:legend>
      <c:legendPos val="b"/>
      <c:layout>
        <c:manualLayout>
          <c:xMode val="edge"/>
          <c:yMode val="edge"/>
          <c:x val="0.20495740201089105"/>
          <c:y val="0.92650825334941944"/>
          <c:w val="0.70011658820146172"/>
          <c:h val="5.8218002161494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2493079826155"/>
          <c:y val="8.8353413654618504E-2"/>
          <c:w val="0.81369855258787782"/>
          <c:h val="0.69755446632834284"/>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3"/>
              <c:tx>
                <c:rich>
                  <a:bodyPr/>
                  <a:lstStyle/>
                  <a:p>
                    <a:fld id="{1B14F4F0-A4B4-45E7-A565-943A9EB1EEE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A1-4E59-A2C8-AD4353BBBA3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43</c:v>
                </c:pt>
                <c:pt idx="1">
                  <c:v>32</c:v>
                </c:pt>
                <c:pt idx="2">
                  <c:v>34</c:v>
                </c:pt>
                <c:pt idx="3">
                  <c:v>35</c:v>
                </c:pt>
                <c:pt idx="4">
                  <c:v>38</c:v>
                </c:pt>
                <c:pt idx="5">
                  <c:v>38</c:v>
                </c:pt>
                <c:pt idx="6">
                  <c:v>38</c:v>
                </c:pt>
                <c:pt idx="7">
                  <c:v>46</c:v>
                </c:pt>
                <c:pt idx="8">
                  <c:v>41</c:v>
                </c:pt>
                <c:pt idx="9">
                  <c:v>46</c:v>
                </c:pt>
                <c:pt idx="10">
                  <c:v>51</c:v>
                </c:pt>
                <c:pt idx="11">
                  <c:v>45</c:v>
                </c:pt>
                <c:pt idx="12">
                  <c:v>37</c:v>
                </c:pt>
                <c:pt idx="13">
                  <c:v>45</c:v>
                </c:pt>
              </c:numCache>
            </c:numRef>
          </c:val>
          <c:extLst>
            <c:ext xmlns:c16="http://schemas.microsoft.com/office/drawing/2014/chart" uri="{C3380CC4-5D6E-409C-BE32-E72D297353CC}">
              <c16:uniqueId val="{00000000-D358-499D-BE70-D60CCFC8C0E2}"/>
            </c:ext>
          </c:extLst>
        </c:ser>
        <c:ser>
          <c:idx val="1"/>
          <c:order val="1"/>
          <c:tx>
            <c:strRef>
              <c:f>Sheet1!$A$3</c:f>
              <c:strCache>
                <c:ptCount val="1"/>
                <c:pt idx="0">
                  <c:v>Easy</c:v>
                </c:pt>
              </c:strCache>
            </c:strRef>
          </c:tx>
          <c:spPr>
            <a:solidFill>
              <a:schemeClr val="accent2"/>
            </a:solidFill>
            <a:ln>
              <a:noFill/>
            </a:ln>
            <a:effectLst/>
          </c:spPr>
          <c:invertIfNegative val="0"/>
          <c:dLbls>
            <c:dLbl>
              <c:idx val="12"/>
              <c:tx>
                <c:rich>
                  <a:bodyPr/>
                  <a:lstStyle/>
                  <a:p>
                    <a:fld id="{E1F7911F-30A2-415E-A0F9-C84E56E02596}"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58-499D-BE70-D60CCFC8C0E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35</c:v>
                </c:pt>
                <c:pt idx="1">
                  <c:v>33</c:v>
                </c:pt>
                <c:pt idx="2">
                  <c:v>35</c:v>
                </c:pt>
                <c:pt idx="3">
                  <c:v>34</c:v>
                </c:pt>
                <c:pt idx="4">
                  <c:v>35</c:v>
                </c:pt>
                <c:pt idx="5">
                  <c:v>39</c:v>
                </c:pt>
                <c:pt idx="6">
                  <c:v>42</c:v>
                </c:pt>
                <c:pt idx="7">
                  <c:v>35</c:v>
                </c:pt>
                <c:pt idx="8">
                  <c:v>38</c:v>
                </c:pt>
                <c:pt idx="9">
                  <c:v>33</c:v>
                </c:pt>
                <c:pt idx="10">
                  <c:v>30</c:v>
                </c:pt>
                <c:pt idx="11">
                  <c:v>31</c:v>
                </c:pt>
                <c:pt idx="12">
                  <c:v>38</c:v>
                </c:pt>
                <c:pt idx="13">
                  <c:v>33</c:v>
                </c:pt>
              </c:numCache>
            </c:numRef>
          </c:val>
          <c:extLst>
            <c:ext xmlns:c16="http://schemas.microsoft.com/office/drawing/2014/chart" uri="{C3380CC4-5D6E-409C-BE32-E72D297353CC}">
              <c16:uniqueId val="{00000002-D358-499D-BE70-D60CCFC8C0E2}"/>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16</c:v>
                </c:pt>
                <c:pt idx="1">
                  <c:v>25</c:v>
                </c:pt>
                <c:pt idx="2">
                  <c:v>23</c:v>
                </c:pt>
                <c:pt idx="3">
                  <c:v>28</c:v>
                </c:pt>
                <c:pt idx="4">
                  <c:v>26</c:v>
                </c:pt>
                <c:pt idx="5">
                  <c:v>20</c:v>
                </c:pt>
                <c:pt idx="6">
                  <c:v>16</c:v>
                </c:pt>
                <c:pt idx="7">
                  <c:v>18</c:v>
                </c:pt>
                <c:pt idx="8">
                  <c:v>17</c:v>
                </c:pt>
                <c:pt idx="9">
                  <c:v>20</c:v>
                </c:pt>
                <c:pt idx="10">
                  <c:v>18</c:v>
                </c:pt>
                <c:pt idx="11">
                  <c:v>21</c:v>
                </c:pt>
                <c:pt idx="12">
                  <c:v>20</c:v>
                </c:pt>
                <c:pt idx="13">
                  <c:v>18</c:v>
                </c:pt>
              </c:numCache>
            </c:numRef>
          </c:val>
          <c:extLst>
            <c:ext xmlns:c16="http://schemas.microsoft.com/office/drawing/2014/chart" uri="{C3380CC4-5D6E-409C-BE32-E72D297353CC}">
              <c16:uniqueId val="{00000003-D358-499D-BE70-D60CCFC8C0E2}"/>
            </c:ext>
          </c:extLst>
        </c:ser>
        <c:ser>
          <c:idx val="3"/>
          <c:order val="3"/>
          <c:tx>
            <c:strRef>
              <c:f>Sheet1!$A$5</c:f>
              <c:strCache>
                <c:ptCount val="1"/>
                <c:pt idx="0">
                  <c:v>Very difficult</c:v>
                </c:pt>
              </c:strCache>
            </c:strRef>
          </c:tx>
          <c:spPr>
            <a:solidFill>
              <a:schemeClr val="accent4"/>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4-D358-499D-BE70-D60CCFC8C0E2}"/>
                </c:ext>
              </c:extLst>
            </c:dLbl>
            <c:dLbl>
              <c:idx val="9"/>
              <c:delete val="1"/>
              <c:extLst>
                <c:ext xmlns:c15="http://schemas.microsoft.com/office/drawing/2012/chart" uri="{CE6537A1-D6FC-4f65-9D91-7224C49458BB}"/>
                <c:ext xmlns:c16="http://schemas.microsoft.com/office/drawing/2014/chart" uri="{C3380CC4-5D6E-409C-BE32-E72D297353CC}">
                  <c16:uniqueId val="{00000005-D358-499D-BE70-D60CCFC8C0E2}"/>
                </c:ext>
              </c:extLst>
            </c:dLbl>
            <c:dLbl>
              <c:idx val="10"/>
              <c:delete val="1"/>
              <c:extLst>
                <c:ext xmlns:c15="http://schemas.microsoft.com/office/drawing/2012/chart" uri="{CE6537A1-D6FC-4f65-9D91-7224C49458BB}"/>
                <c:ext xmlns:c16="http://schemas.microsoft.com/office/drawing/2014/chart" uri="{C3380CC4-5D6E-409C-BE32-E72D297353CC}">
                  <c16:uniqueId val="{00000006-D358-499D-BE70-D60CCFC8C0E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3</c:v>
                </c:pt>
                <c:pt idx="1">
                  <c:v>6</c:v>
                </c:pt>
                <c:pt idx="2">
                  <c:v>4</c:v>
                </c:pt>
                <c:pt idx="3">
                  <c:v>3</c:v>
                </c:pt>
                <c:pt idx="4">
                  <c:v>2</c:v>
                </c:pt>
                <c:pt idx="5">
                  <c:v>3</c:v>
                </c:pt>
                <c:pt idx="6">
                  <c:v>5</c:v>
                </c:pt>
                <c:pt idx="7">
                  <c:v>1</c:v>
                </c:pt>
                <c:pt idx="8">
                  <c:v>4</c:v>
                </c:pt>
                <c:pt idx="9">
                  <c:v>1</c:v>
                </c:pt>
                <c:pt idx="10">
                  <c:v>1</c:v>
                </c:pt>
                <c:pt idx="11">
                  <c:v>4</c:v>
                </c:pt>
                <c:pt idx="12">
                  <c:v>4</c:v>
                </c:pt>
                <c:pt idx="13">
                  <c:v>4</c:v>
                </c:pt>
              </c:numCache>
            </c:numRef>
          </c:val>
          <c:extLst>
            <c:ext xmlns:c16="http://schemas.microsoft.com/office/drawing/2014/chart" uri="{C3380CC4-5D6E-409C-BE32-E72D297353CC}">
              <c16:uniqueId val="{00000007-D358-499D-BE70-D60CCFC8C0E2}"/>
            </c:ext>
          </c:extLst>
        </c:ser>
        <c:dLbls>
          <c:showLegendKey val="0"/>
          <c:showVal val="1"/>
          <c:showCatName val="0"/>
          <c:showSerName val="0"/>
          <c:showPercent val="0"/>
          <c:showBubbleSize val="0"/>
        </c:dLbls>
        <c:gapWidth val="150"/>
        <c:overlap val="100"/>
        <c:axId val="282822528"/>
        <c:axId val="282824064"/>
      </c:barChart>
      <c:catAx>
        <c:axId val="2828225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4064"/>
        <c:crosses val="autoZero"/>
        <c:auto val="1"/>
        <c:lblAlgn val="ctr"/>
        <c:lblOffset val="100"/>
        <c:noMultiLvlLbl val="0"/>
      </c:catAx>
      <c:valAx>
        <c:axId val="282824064"/>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7.840723981900452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2528"/>
        <c:crosses val="autoZero"/>
        <c:crossBetween val="between"/>
      </c:valAx>
      <c:spPr>
        <a:noFill/>
        <a:ln>
          <a:noFill/>
        </a:ln>
        <a:effectLst/>
      </c:spPr>
    </c:plotArea>
    <c:legend>
      <c:legendPos val="b"/>
      <c:layout>
        <c:manualLayout>
          <c:xMode val="edge"/>
          <c:yMode val="edge"/>
          <c:x val="0.17696323634381589"/>
          <c:y val="0.92666948221048617"/>
          <c:w val="0.72628865172623069"/>
          <c:h val="5.2365268821035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4.0823977647955298E-2"/>
          <c:w val="0.8394401241640459"/>
          <c:h val="0.67346168825670982"/>
        </c:manualLayout>
      </c:layout>
      <c:barChart>
        <c:barDir val="col"/>
        <c:grouping val="clustered"/>
        <c:varyColors val="0"/>
        <c:ser>
          <c:idx val="1"/>
          <c:order val="1"/>
          <c:tx>
            <c:strRef>
              <c:f>Sheet1!$A$2</c:f>
              <c:strCache>
                <c:ptCount val="1"/>
                <c:pt idx="0">
                  <c:v>% Used Ketamine</c:v>
                </c:pt>
              </c:strCache>
            </c:strRef>
          </c:tx>
          <c:spPr>
            <a:solidFill>
              <a:schemeClr val="accent4"/>
            </a:solidFill>
            <a:ln w="25400">
              <a:noFill/>
            </a:ln>
            <a:effectLst/>
          </c:spPr>
          <c:invertIfNegative val="0"/>
          <c:dLbls>
            <c:dLbl>
              <c:idx val="16"/>
              <c:tx>
                <c:rich>
                  <a:bodyPr/>
                  <a:lstStyle/>
                  <a:p>
                    <a:fld id="{11947395-DD6F-40F2-B214-1F323D2817F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0A-4452-BECE-F596ED87F50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26</c:v>
                </c:pt>
                <c:pt idx="1">
                  <c:v>23</c:v>
                </c:pt>
                <c:pt idx="2">
                  <c:v>21</c:v>
                </c:pt>
                <c:pt idx="3">
                  <c:v>14</c:v>
                </c:pt>
                <c:pt idx="4">
                  <c:v>16</c:v>
                </c:pt>
                <c:pt idx="5">
                  <c:v>12</c:v>
                </c:pt>
                <c:pt idx="6">
                  <c:v>10</c:v>
                </c:pt>
                <c:pt idx="7">
                  <c:v>12</c:v>
                </c:pt>
                <c:pt idx="8">
                  <c:v>16</c:v>
                </c:pt>
                <c:pt idx="9">
                  <c:v>14</c:v>
                </c:pt>
                <c:pt idx="10">
                  <c:v>19</c:v>
                </c:pt>
                <c:pt idx="11">
                  <c:v>18</c:v>
                </c:pt>
                <c:pt idx="12">
                  <c:v>15</c:v>
                </c:pt>
                <c:pt idx="13">
                  <c:v>26</c:v>
                </c:pt>
                <c:pt idx="14">
                  <c:v>37</c:v>
                </c:pt>
                <c:pt idx="15">
                  <c:v>35</c:v>
                </c:pt>
                <c:pt idx="16">
                  <c:v>41</c:v>
                </c:pt>
              </c:numCache>
            </c:numRef>
          </c:val>
          <c:extLst>
            <c:ext xmlns:c16="http://schemas.microsoft.com/office/drawing/2014/chart" uri="{C3380CC4-5D6E-409C-BE32-E72D297353CC}">
              <c16:uniqueId val="{00000000-30DF-4380-8678-7E5F87F67EED}"/>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ketamine</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2</c:v>
                </c:pt>
                <c:pt idx="1">
                  <c:v>3</c:v>
                </c:pt>
                <c:pt idx="2">
                  <c:v>2</c:v>
                </c:pt>
                <c:pt idx="3">
                  <c:v>2</c:v>
                </c:pt>
                <c:pt idx="4">
                  <c:v>2</c:v>
                </c:pt>
                <c:pt idx="5">
                  <c:v>2</c:v>
                </c:pt>
                <c:pt idx="6">
                  <c:v>2</c:v>
                </c:pt>
                <c:pt idx="7">
                  <c:v>2</c:v>
                </c:pt>
                <c:pt idx="8">
                  <c:v>2</c:v>
                </c:pt>
                <c:pt idx="9">
                  <c:v>2</c:v>
                </c:pt>
                <c:pt idx="10">
                  <c:v>2</c:v>
                </c:pt>
                <c:pt idx="11">
                  <c:v>2</c:v>
                </c:pt>
                <c:pt idx="12">
                  <c:v>2</c:v>
                </c:pt>
                <c:pt idx="13">
                  <c:v>3</c:v>
                </c:pt>
                <c:pt idx="14">
                  <c:v>3</c:v>
                </c:pt>
                <c:pt idx="15">
                  <c:v>3</c:v>
                </c:pt>
                <c:pt idx="16">
                  <c:v>4</c:v>
                </c:pt>
              </c:numCache>
            </c:numRef>
          </c:val>
          <c:smooth val="0"/>
          <c:extLst>
            <c:ext xmlns:c16="http://schemas.microsoft.com/office/drawing/2014/chart" uri="{C3380CC4-5D6E-409C-BE32-E72D297353CC}">
              <c16:uniqueId val="{00000001-30DF-4380-8678-7E5F87F67EED}"/>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0"/>
              <c:y val="8.8340230714583717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444932984723087"/>
              <c:y val="0.2351797453795062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9110556881747246"/>
          <c:w val="0.56103719233238258"/>
          <c:h val="8.8944362377510397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200</c:v>
                </c:pt>
                <c:pt idx="1">
                  <c:v>180</c:v>
                </c:pt>
                <c:pt idx="2">
                  <c:v>150</c:v>
                </c:pt>
                <c:pt idx="3">
                  <c:v>135</c:v>
                </c:pt>
                <c:pt idx="4">
                  <c:v>180</c:v>
                </c:pt>
                <c:pt idx="5">
                  <c:v>155</c:v>
                </c:pt>
                <c:pt idx="6">
                  <c:v>200</c:v>
                </c:pt>
                <c:pt idx="7">
                  <c:v>160</c:v>
                </c:pt>
                <c:pt idx="8">
                  <c:v>170</c:v>
                </c:pt>
                <c:pt idx="9">
                  <c:v>180</c:v>
                </c:pt>
                <c:pt idx="10">
                  <c:v>180</c:v>
                </c:pt>
                <c:pt idx="11">
                  <c:v>200</c:v>
                </c:pt>
                <c:pt idx="12">
                  <c:v>200</c:v>
                </c:pt>
                <c:pt idx="13">
                  <c:v>200</c:v>
                </c:pt>
                <c:pt idx="14">
                  <c:v>200</c:v>
                </c:pt>
                <c:pt idx="15">
                  <c:v>200</c:v>
                </c:pt>
                <c:pt idx="16">
                  <c:v>200</c:v>
                </c:pt>
              </c:numCache>
            </c:numRef>
          </c:val>
          <c:extLst>
            <c:ext xmlns:c16="http://schemas.microsoft.com/office/drawing/2014/chart" uri="{C3380CC4-5D6E-409C-BE32-E72D297353CC}">
              <c16:uniqueId val="{00000000-83EA-4549-AC40-91B2F55F3F68}"/>
            </c:ext>
          </c:extLst>
        </c:ser>
        <c:dLbls>
          <c:showLegendKey val="0"/>
          <c:showVal val="0"/>
          <c:showCatName val="0"/>
          <c:showSerName val="0"/>
          <c:showPercent val="0"/>
          <c:showBubbleSize val="0"/>
        </c:dLbls>
        <c:gapWidth val="150"/>
        <c:axId val="213651456"/>
        <c:axId val="213652992"/>
      </c:barChart>
      <c:catAx>
        <c:axId val="21365145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652992"/>
        <c:crosses val="autoZero"/>
        <c:auto val="1"/>
        <c:lblAlgn val="ctr"/>
        <c:lblOffset val="100"/>
        <c:noMultiLvlLbl val="0"/>
      </c:catAx>
      <c:valAx>
        <c:axId val="21365299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207182794660488E-3"/>
              <c:y val="0.1877726867851925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651456"/>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c:v>
                </c:pt>
                <c:pt idx="1">
                  <c:v>3</c:v>
                </c:pt>
                <c:pt idx="2">
                  <c:v>3</c:v>
                </c:pt>
                <c:pt idx="3">
                  <c:v>8</c:v>
                </c:pt>
                <c:pt idx="4">
                  <c:v>8</c:v>
                </c:pt>
                <c:pt idx="5">
                  <c:v>4</c:v>
                </c:pt>
                <c:pt idx="6">
                  <c:v>15</c:v>
                </c:pt>
                <c:pt idx="7">
                  <c:v>19</c:v>
                </c:pt>
                <c:pt idx="8">
                  <c:v>7</c:v>
                </c:pt>
                <c:pt idx="9">
                  <c:v>5</c:v>
                </c:pt>
                <c:pt idx="10">
                  <c:v>17</c:v>
                </c:pt>
                <c:pt idx="11">
                  <c:v>7</c:v>
                </c:pt>
                <c:pt idx="12">
                  <c:v>11</c:v>
                </c:pt>
                <c:pt idx="13">
                  <c:v>4</c:v>
                </c:pt>
                <c:pt idx="14">
                  <c:v>3</c:v>
                </c:pt>
                <c:pt idx="15">
                  <c:v>7</c:v>
                </c:pt>
                <c:pt idx="16">
                  <c:v>3</c:v>
                </c:pt>
              </c:numCache>
            </c:numRef>
          </c:val>
          <c:extLst>
            <c:ext xmlns:c16="http://schemas.microsoft.com/office/drawing/2014/chart" uri="{C3380CC4-5D6E-409C-BE32-E72D297353CC}">
              <c16:uniqueId val="{00000000-2BDB-49F5-8090-1F2F5159F2ED}"/>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21</c:v>
                </c:pt>
                <c:pt idx="1">
                  <c:v>23</c:v>
                </c:pt>
                <c:pt idx="2">
                  <c:v>27</c:v>
                </c:pt>
                <c:pt idx="3">
                  <c:v>31</c:v>
                </c:pt>
                <c:pt idx="4">
                  <c:v>14</c:v>
                </c:pt>
                <c:pt idx="5">
                  <c:v>21</c:v>
                </c:pt>
                <c:pt idx="6">
                  <c:v>35</c:v>
                </c:pt>
                <c:pt idx="7">
                  <c:v>26</c:v>
                </c:pt>
                <c:pt idx="8">
                  <c:v>26</c:v>
                </c:pt>
                <c:pt idx="9">
                  <c:v>35</c:v>
                </c:pt>
                <c:pt idx="10">
                  <c:v>15</c:v>
                </c:pt>
                <c:pt idx="11">
                  <c:v>29</c:v>
                </c:pt>
                <c:pt idx="12">
                  <c:v>13</c:v>
                </c:pt>
                <c:pt idx="13">
                  <c:v>21</c:v>
                </c:pt>
                <c:pt idx="14">
                  <c:v>29</c:v>
                </c:pt>
                <c:pt idx="15">
                  <c:v>30</c:v>
                </c:pt>
                <c:pt idx="16">
                  <c:v>26</c:v>
                </c:pt>
              </c:numCache>
            </c:numRef>
          </c:val>
          <c:extLst>
            <c:ext xmlns:c16="http://schemas.microsoft.com/office/drawing/2014/chart" uri="{C3380CC4-5D6E-409C-BE32-E72D297353CC}">
              <c16:uniqueId val="{00000001-2BDB-49F5-8090-1F2F5159F2ED}"/>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55</c:v>
                </c:pt>
                <c:pt idx="1">
                  <c:v>54</c:v>
                </c:pt>
                <c:pt idx="2">
                  <c:v>54</c:v>
                </c:pt>
                <c:pt idx="3">
                  <c:v>47</c:v>
                </c:pt>
                <c:pt idx="4">
                  <c:v>59</c:v>
                </c:pt>
                <c:pt idx="5">
                  <c:v>54</c:v>
                </c:pt>
                <c:pt idx="6">
                  <c:v>42</c:v>
                </c:pt>
                <c:pt idx="7">
                  <c:v>52</c:v>
                </c:pt>
                <c:pt idx="8">
                  <c:v>63</c:v>
                </c:pt>
                <c:pt idx="9">
                  <c:v>60</c:v>
                </c:pt>
                <c:pt idx="10">
                  <c:v>61</c:v>
                </c:pt>
                <c:pt idx="11">
                  <c:v>58</c:v>
                </c:pt>
                <c:pt idx="12">
                  <c:v>65</c:v>
                </c:pt>
                <c:pt idx="13">
                  <c:v>54</c:v>
                </c:pt>
                <c:pt idx="14">
                  <c:v>58</c:v>
                </c:pt>
                <c:pt idx="15">
                  <c:v>54</c:v>
                </c:pt>
                <c:pt idx="16">
                  <c:v>61</c:v>
                </c:pt>
              </c:numCache>
            </c:numRef>
          </c:val>
          <c:extLst>
            <c:ext xmlns:c16="http://schemas.microsoft.com/office/drawing/2014/chart" uri="{C3380CC4-5D6E-409C-BE32-E72D297353CC}">
              <c16:uniqueId val="{00000002-2BDB-49F5-8090-1F2F5159F2ED}"/>
            </c:ext>
          </c:extLst>
        </c:ser>
        <c:ser>
          <c:idx val="3"/>
          <c:order val="3"/>
          <c:tx>
            <c:strRef>
              <c:f>Sheet1!$E$1</c:f>
              <c:strCache>
                <c:ptCount val="1"/>
                <c:pt idx="0">
                  <c:v>Fluctuates</c:v>
                </c:pt>
              </c:strCache>
            </c:strRef>
          </c:tx>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2BDB-49F5-8090-1F2F5159F2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8</c:v>
                </c:pt>
                <c:pt idx="1">
                  <c:v>5</c:v>
                </c:pt>
                <c:pt idx="2">
                  <c:v>5</c:v>
                </c:pt>
                <c:pt idx="3">
                  <c:v>6</c:v>
                </c:pt>
                <c:pt idx="4">
                  <c:v>3</c:v>
                </c:pt>
                <c:pt idx="5">
                  <c:v>5</c:v>
                </c:pt>
                <c:pt idx="6">
                  <c:v>8</c:v>
                </c:pt>
                <c:pt idx="7">
                  <c:v>4</c:v>
                </c:pt>
                <c:pt idx="8">
                  <c:v>4</c:v>
                </c:pt>
                <c:pt idx="9">
                  <c:v>0</c:v>
                </c:pt>
                <c:pt idx="10">
                  <c:v>7</c:v>
                </c:pt>
                <c:pt idx="11">
                  <c:v>6</c:v>
                </c:pt>
                <c:pt idx="12">
                  <c:v>11</c:v>
                </c:pt>
                <c:pt idx="13">
                  <c:v>20</c:v>
                </c:pt>
                <c:pt idx="14">
                  <c:v>10</c:v>
                </c:pt>
                <c:pt idx="15">
                  <c:v>9</c:v>
                </c:pt>
                <c:pt idx="16">
                  <c:v>11</c:v>
                </c:pt>
              </c:numCache>
            </c:numRef>
          </c:val>
          <c:extLst>
            <c:ext xmlns:c16="http://schemas.microsoft.com/office/drawing/2014/chart" uri="{C3380CC4-5D6E-409C-BE32-E72D297353CC}">
              <c16:uniqueId val="{00000004-2BDB-49F5-8090-1F2F5159F2ED}"/>
            </c:ext>
          </c:extLst>
        </c:ser>
        <c:dLbls>
          <c:showLegendKey val="0"/>
          <c:showVal val="1"/>
          <c:showCatName val="0"/>
          <c:showSerName val="0"/>
          <c:showPercent val="0"/>
          <c:showBubbleSize val="0"/>
        </c:dLbls>
        <c:gapWidth val="150"/>
        <c:overlap val="100"/>
        <c:axId val="213907328"/>
        <c:axId val="213908864"/>
      </c:barChart>
      <c:catAx>
        <c:axId val="213907328"/>
        <c:scaling>
          <c:orientation val="minMax"/>
        </c:scaling>
        <c:delete val="0"/>
        <c:axPos val="b"/>
        <c:numFmt formatCode="General" sourceLinked="1"/>
        <c:majorTickMark val="out"/>
        <c:minorTickMark val="none"/>
        <c:tickLblPos val="nextTo"/>
        <c:crossAx val="213908864"/>
        <c:crosses val="autoZero"/>
        <c:auto val="1"/>
        <c:lblAlgn val="ctr"/>
        <c:lblOffset val="100"/>
        <c:noMultiLvlLbl val="0"/>
      </c:catAx>
      <c:valAx>
        <c:axId val="213908864"/>
        <c:scaling>
          <c:orientation val="minMax"/>
          <c:max val="1"/>
        </c:scaling>
        <c:delete val="0"/>
        <c:axPos val="l"/>
        <c:title>
          <c:tx>
            <c:rich>
              <a:bodyPr rot="-5400000" vert="horz"/>
              <a:lstStyle/>
              <a:p>
                <a:pPr>
                  <a:defRPr/>
                </a:pPr>
                <a:r>
                  <a:rPr lang="en-AU"/>
                  <a:t>% of those who commented</a:t>
                </a:r>
              </a:p>
            </c:rich>
          </c:tx>
          <c:overlay val="0"/>
        </c:title>
        <c:numFmt formatCode="0%" sourceLinked="1"/>
        <c:majorTickMark val="out"/>
        <c:minorTickMark val="none"/>
        <c:tickLblPos val="nextTo"/>
        <c:crossAx val="213907328"/>
        <c:crosses val="autoZero"/>
        <c:crossBetween val="between"/>
      </c:valAx>
    </c:plotArea>
    <c:legend>
      <c:legendPos val="b"/>
      <c:layout>
        <c:manualLayout>
          <c:xMode val="edge"/>
          <c:yMode val="edge"/>
          <c:x val="0.317329709130727"/>
          <c:y val="0.91340825202882425"/>
          <c:w val="0.365340581738546"/>
          <c:h val="8.659174797117578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19895357163141E-2"/>
          <c:y val="5.3300533005330102E-2"/>
          <c:w val="0.89996334795727839"/>
          <c:h val="0.65979140061857511"/>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6F-4642-BB14-E79419B2BB34}"/>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6F-4642-BB14-E79419B2BB34}"/>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6F-4642-BB14-E79419B2BB3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A3-4AD3-8808-14105D845FE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33</c:v>
                </c:pt>
                <c:pt idx="1">
                  <c:v>37</c:v>
                </c:pt>
                <c:pt idx="2">
                  <c:v>35</c:v>
                </c:pt>
                <c:pt idx="3">
                  <c:v>31</c:v>
                </c:pt>
                <c:pt idx="4">
                  <c:v>27</c:v>
                </c:pt>
                <c:pt idx="5">
                  <c:v>26</c:v>
                </c:pt>
                <c:pt idx="6">
                  <c:v>30</c:v>
                </c:pt>
                <c:pt idx="7">
                  <c:v>23</c:v>
                </c:pt>
                <c:pt idx="8">
                  <c:v>28</c:v>
                </c:pt>
                <c:pt idx="9">
                  <c:v>27</c:v>
                </c:pt>
                <c:pt idx="10">
                  <c:v>26</c:v>
                </c:pt>
                <c:pt idx="11">
                  <c:v>26</c:v>
                </c:pt>
                <c:pt idx="12">
                  <c:v>24</c:v>
                </c:pt>
                <c:pt idx="13">
                  <c:v>25</c:v>
                </c:pt>
                <c:pt idx="14">
                  <c:v>29</c:v>
                </c:pt>
                <c:pt idx="15">
                  <c:v>27</c:v>
                </c:pt>
                <c:pt idx="16">
                  <c:v>28</c:v>
                </c:pt>
              </c:numCache>
            </c:numRef>
          </c:val>
          <c:smooth val="0"/>
          <c:extLst>
            <c:ext xmlns:c16="http://schemas.microsoft.com/office/drawing/2014/chart" uri="{C3380CC4-5D6E-409C-BE32-E72D297353CC}">
              <c16:uniqueId val="{00000003-BA6F-4642-BB14-E79419B2BB34}"/>
            </c:ext>
          </c:extLst>
        </c:ser>
        <c:ser>
          <c:idx val="1"/>
          <c:order val="1"/>
          <c:tx>
            <c:strRef>
              <c:f>Sheet1!$A$3</c:f>
              <c:strCache>
                <c:ptCount val="1"/>
                <c:pt idx="0">
                  <c:v>Cannabis </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3.506849315068495E-2"/>
                  <c:y val="3.8095238095238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6F-4642-BB14-E79419B2BB34}"/>
                </c:ext>
              </c:extLst>
            </c:dLbl>
            <c:dLbl>
              <c:idx val="14"/>
              <c:layout>
                <c:manualLayout>
                  <c:x val="-2.4109589041095891E-2"/>
                  <c:y val="2.5396825396825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6F-4642-BB14-E79419B2BB34}"/>
                </c:ext>
              </c:extLst>
            </c:dLbl>
            <c:dLbl>
              <c:idx val="15"/>
              <c:layout>
                <c:manualLayout>
                  <c:x val="5.532013742052721E-3"/>
                  <c:y val="-1.5854168169263862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5090410958904104E-2"/>
                      <c:h val="5.6486939132608417E-2"/>
                    </c:manualLayout>
                  </c15:layout>
                </c:ext>
                <c:ext xmlns:c16="http://schemas.microsoft.com/office/drawing/2014/chart" uri="{C3380CC4-5D6E-409C-BE32-E72D297353CC}">
                  <c16:uniqueId val="{00000006-BA6F-4642-BB14-E79419B2BB3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A3-4AD3-8808-14105D845FE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55</c:v>
                </c:pt>
                <c:pt idx="1">
                  <c:v>51</c:v>
                </c:pt>
                <c:pt idx="2">
                  <c:v>52</c:v>
                </c:pt>
                <c:pt idx="3">
                  <c:v>50</c:v>
                </c:pt>
                <c:pt idx="4">
                  <c:v>48</c:v>
                </c:pt>
                <c:pt idx="5">
                  <c:v>42</c:v>
                </c:pt>
                <c:pt idx="6">
                  <c:v>48</c:v>
                </c:pt>
                <c:pt idx="7">
                  <c:v>45</c:v>
                </c:pt>
                <c:pt idx="8">
                  <c:v>58</c:v>
                </c:pt>
                <c:pt idx="9">
                  <c:v>54</c:v>
                </c:pt>
                <c:pt idx="10">
                  <c:v>54</c:v>
                </c:pt>
                <c:pt idx="11">
                  <c:v>50</c:v>
                </c:pt>
                <c:pt idx="12">
                  <c:v>60</c:v>
                </c:pt>
                <c:pt idx="13">
                  <c:v>65</c:v>
                </c:pt>
                <c:pt idx="14">
                  <c:v>61</c:v>
                </c:pt>
                <c:pt idx="15">
                  <c:v>56</c:v>
                </c:pt>
                <c:pt idx="16">
                  <c:v>56</c:v>
                </c:pt>
              </c:numCache>
            </c:numRef>
          </c:val>
          <c:smooth val="0"/>
          <c:extLst>
            <c:ext xmlns:c16="http://schemas.microsoft.com/office/drawing/2014/chart" uri="{C3380CC4-5D6E-409C-BE32-E72D297353CC}">
              <c16:uniqueId val="{00000007-BA6F-4642-BB14-E79419B2BB34}"/>
            </c:ext>
          </c:extLst>
        </c:ser>
        <c:ser>
          <c:idx val="2"/>
          <c:order val="2"/>
          <c:tx>
            <c:strRef>
              <c:f>Sheet1!$A$4</c:f>
              <c:strCache>
                <c:ptCount val="1"/>
                <c:pt idx="0">
                  <c:v>Methamphetamine</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1"/>
              <c:layout>
                <c:manualLayout>
                  <c:x val="-3.287671232876712E-2"/>
                  <c:y val="-3.3862433862433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6F-4642-BB14-E79419B2BB34}"/>
                </c:ext>
              </c:extLst>
            </c:dLbl>
            <c:dLbl>
              <c:idx val="15"/>
              <c:layout>
                <c:manualLayout>
                  <c:x val="0"/>
                  <c:y val="-2.9629629629629707E-2"/>
                </c:manualLayout>
              </c:layout>
              <c:tx>
                <c:rich>
                  <a:bodyPr/>
                  <a:lstStyle/>
                  <a:p>
                    <a:fld id="{A0806D56-148C-4C9A-AFC6-E4FDEE85D09D}"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6F-4642-BB14-E79419B2BB34}"/>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A3-4AD3-8808-14105D845FE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1">
                  <c:v>23</c:v>
                </c:pt>
                <c:pt idx="2">
                  <c:v>24</c:v>
                </c:pt>
                <c:pt idx="3">
                  <c:v>20</c:v>
                </c:pt>
                <c:pt idx="4">
                  <c:v>19</c:v>
                </c:pt>
                <c:pt idx="5">
                  <c:v>9</c:v>
                </c:pt>
                <c:pt idx="6">
                  <c:v>7</c:v>
                </c:pt>
                <c:pt idx="7">
                  <c:v>6</c:v>
                </c:pt>
                <c:pt idx="8">
                  <c:v>13</c:v>
                </c:pt>
                <c:pt idx="9">
                  <c:v>11</c:v>
                </c:pt>
                <c:pt idx="10">
                  <c:v>7</c:v>
                </c:pt>
                <c:pt idx="11">
                  <c:v>9</c:v>
                </c:pt>
                <c:pt idx="12">
                  <c:v>7</c:v>
                </c:pt>
                <c:pt idx="13">
                  <c:v>7</c:v>
                </c:pt>
                <c:pt idx="14">
                  <c:v>4</c:v>
                </c:pt>
                <c:pt idx="15">
                  <c:v>6</c:v>
                </c:pt>
                <c:pt idx="16">
                  <c:v>7</c:v>
                </c:pt>
              </c:numCache>
            </c:numRef>
          </c:val>
          <c:smooth val="0"/>
          <c:extLst>
            <c:ext xmlns:c16="http://schemas.microsoft.com/office/drawing/2014/chart" uri="{C3380CC4-5D6E-409C-BE32-E72D297353CC}">
              <c16:uniqueId val="{0000000A-BA6F-4642-BB14-E79419B2BB34}"/>
            </c:ext>
          </c:extLst>
        </c:ser>
        <c:ser>
          <c:idx val="3"/>
          <c:order val="3"/>
          <c:tx>
            <c:strRef>
              <c:f>Sheet1!$A$5</c:f>
              <c:strCache>
                <c:ptCount val="1"/>
                <c:pt idx="0">
                  <c:v>Cocaine </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63013698630137E-2"/>
                  <c:y val="-4.232804232804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6F-4642-BB14-E79419B2BB34}"/>
                </c:ext>
              </c:extLst>
            </c:dLbl>
            <c:dLbl>
              <c:idx val="14"/>
              <c:layout>
                <c:manualLayout>
                  <c:x val="-2.1917808219178082E-2"/>
                  <c:y val="-3.809523809523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6F-4642-BB14-E79419B2BB34}"/>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6F-4642-BB14-E79419B2BB3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A3-4AD3-8808-14105D845FE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0</c:formatCode>
                <c:ptCount val="17"/>
                <c:pt idx="0">
                  <c:v>0.5</c:v>
                </c:pt>
                <c:pt idx="1">
                  <c:v>0.8</c:v>
                </c:pt>
                <c:pt idx="2">
                  <c:v>2.4</c:v>
                </c:pt>
                <c:pt idx="3">
                  <c:v>0.5</c:v>
                </c:pt>
                <c:pt idx="4">
                  <c:v>3</c:v>
                </c:pt>
                <c:pt idx="5">
                  <c:v>2</c:v>
                </c:pt>
                <c:pt idx="6">
                  <c:v>1.2</c:v>
                </c:pt>
                <c:pt idx="7">
                  <c:v>2</c:v>
                </c:pt>
                <c:pt idx="8">
                  <c:v>2</c:v>
                </c:pt>
                <c:pt idx="9">
                  <c:v>2.1</c:v>
                </c:pt>
                <c:pt idx="10">
                  <c:v>1.3</c:v>
                </c:pt>
                <c:pt idx="11">
                  <c:v>2</c:v>
                </c:pt>
                <c:pt idx="12">
                  <c:v>1.4</c:v>
                </c:pt>
                <c:pt idx="13">
                  <c:v>1.5</c:v>
                </c:pt>
                <c:pt idx="14">
                  <c:v>2.7</c:v>
                </c:pt>
                <c:pt idx="15" formatCode="General">
                  <c:v>4</c:v>
                </c:pt>
                <c:pt idx="16" formatCode="General">
                  <c:v>5</c:v>
                </c:pt>
              </c:numCache>
            </c:numRef>
          </c:val>
          <c:smooth val="0"/>
          <c:extLst>
            <c:ext xmlns:c16="http://schemas.microsoft.com/office/drawing/2014/chart" uri="{C3380CC4-5D6E-409C-BE32-E72D297353CC}">
              <c16:uniqueId val="{0000000E-BA6F-4642-BB14-E79419B2BB34}"/>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EDRS participants</a:t>
                </a:r>
              </a:p>
            </c:rich>
          </c:tx>
          <c:layout>
            <c:manualLayout>
              <c:xMode val="edge"/>
              <c:yMode val="edge"/>
              <c:x val="7.7248153849714726E-3"/>
              <c:y val="0.1287661272873064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w="25400">
          <a:noFill/>
        </a:ln>
        <a:effectLst/>
      </c:spPr>
    </c:plotArea>
    <c:legend>
      <c:legendPos val="b"/>
      <c:layout>
        <c:manualLayout>
          <c:xMode val="edge"/>
          <c:yMode val="edge"/>
          <c:x val="0.13171308380972926"/>
          <c:y val="0.84592992542598844"/>
          <c:w val="0.77821749541581275"/>
          <c:h val="0.128673249177186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04175736325955"/>
          <c:y val="4.8313862414972535E-2"/>
          <c:w val="0.88079143005439486"/>
          <c:h val="0.71344272640350426"/>
        </c:manualLayout>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17</c:v>
                </c:pt>
                <c:pt idx="1">
                  <c:v>13</c:v>
                </c:pt>
                <c:pt idx="2">
                  <c:v>12</c:v>
                </c:pt>
                <c:pt idx="3">
                  <c:v>14</c:v>
                </c:pt>
                <c:pt idx="4">
                  <c:v>17</c:v>
                </c:pt>
                <c:pt idx="5">
                  <c:v>21</c:v>
                </c:pt>
                <c:pt idx="6">
                  <c:v>21</c:v>
                </c:pt>
                <c:pt idx="7">
                  <c:v>13</c:v>
                </c:pt>
                <c:pt idx="8">
                  <c:v>26</c:v>
                </c:pt>
                <c:pt idx="9">
                  <c:v>5</c:v>
                </c:pt>
                <c:pt idx="10">
                  <c:v>32</c:v>
                </c:pt>
                <c:pt idx="11">
                  <c:v>12</c:v>
                </c:pt>
                <c:pt idx="12">
                  <c:v>21</c:v>
                </c:pt>
                <c:pt idx="13">
                  <c:v>26</c:v>
                </c:pt>
                <c:pt idx="14">
                  <c:v>22</c:v>
                </c:pt>
                <c:pt idx="15">
                  <c:v>21</c:v>
                </c:pt>
                <c:pt idx="16">
                  <c:v>22</c:v>
                </c:pt>
              </c:numCache>
            </c:numRef>
          </c:val>
          <c:extLst>
            <c:ext xmlns:c16="http://schemas.microsoft.com/office/drawing/2014/chart" uri="{C3380CC4-5D6E-409C-BE32-E72D297353CC}">
              <c16:uniqueId val="{00000000-E582-45FF-9047-DD87DAD5BC77}"/>
            </c:ext>
          </c:extLst>
        </c:ser>
        <c:ser>
          <c:idx val="1"/>
          <c:order val="1"/>
          <c:tx>
            <c:strRef>
              <c:f>Sheet1!$C$1</c:f>
              <c:strCache>
                <c:ptCount val="1"/>
                <c:pt idx="0">
                  <c:v>Easy</c:v>
                </c:pt>
              </c:strCache>
            </c:strRef>
          </c:tx>
          <c:invertIfNegative val="0"/>
          <c:dLbls>
            <c:dLbl>
              <c:idx val="16"/>
              <c:tx>
                <c:rich>
                  <a:bodyPr/>
                  <a:lstStyle/>
                  <a:p>
                    <a:fld id="{DF455A0B-1ACB-4F53-989B-F7C792A5D4F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76-42AD-8DB9-12566F9977F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23</c:v>
                </c:pt>
                <c:pt idx="1">
                  <c:v>36</c:v>
                </c:pt>
                <c:pt idx="2">
                  <c:v>38</c:v>
                </c:pt>
                <c:pt idx="3">
                  <c:v>37</c:v>
                </c:pt>
                <c:pt idx="4">
                  <c:v>26</c:v>
                </c:pt>
                <c:pt idx="5">
                  <c:v>29</c:v>
                </c:pt>
                <c:pt idx="6">
                  <c:v>31</c:v>
                </c:pt>
                <c:pt idx="7">
                  <c:v>20</c:v>
                </c:pt>
                <c:pt idx="8">
                  <c:v>26</c:v>
                </c:pt>
                <c:pt idx="9">
                  <c:v>40</c:v>
                </c:pt>
                <c:pt idx="10">
                  <c:v>37</c:v>
                </c:pt>
                <c:pt idx="11">
                  <c:v>36</c:v>
                </c:pt>
                <c:pt idx="12">
                  <c:v>26</c:v>
                </c:pt>
                <c:pt idx="13">
                  <c:v>38</c:v>
                </c:pt>
                <c:pt idx="14">
                  <c:v>42</c:v>
                </c:pt>
                <c:pt idx="15">
                  <c:v>44</c:v>
                </c:pt>
                <c:pt idx="16">
                  <c:v>31</c:v>
                </c:pt>
              </c:numCache>
            </c:numRef>
          </c:val>
          <c:extLst>
            <c:ext xmlns:c16="http://schemas.microsoft.com/office/drawing/2014/chart" uri="{C3380CC4-5D6E-409C-BE32-E72D297353CC}">
              <c16:uniqueId val="{00000001-E582-45FF-9047-DD87DAD5BC77}"/>
            </c:ext>
          </c:extLst>
        </c:ser>
        <c:ser>
          <c:idx val="2"/>
          <c:order val="2"/>
          <c:tx>
            <c:strRef>
              <c:f>Sheet1!$D$1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23</c:v>
                </c:pt>
                <c:pt idx="1">
                  <c:v>37</c:v>
                </c:pt>
                <c:pt idx="2">
                  <c:v>36</c:v>
                </c:pt>
                <c:pt idx="3">
                  <c:v>39</c:v>
                </c:pt>
                <c:pt idx="4">
                  <c:v>32</c:v>
                </c:pt>
                <c:pt idx="5">
                  <c:v>20</c:v>
                </c:pt>
                <c:pt idx="6">
                  <c:v>42</c:v>
                </c:pt>
                <c:pt idx="7">
                  <c:v>37</c:v>
                </c:pt>
                <c:pt idx="8">
                  <c:v>38</c:v>
                </c:pt>
                <c:pt idx="9">
                  <c:v>45</c:v>
                </c:pt>
                <c:pt idx="10">
                  <c:v>30</c:v>
                </c:pt>
                <c:pt idx="11">
                  <c:v>35</c:v>
                </c:pt>
                <c:pt idx="12">
                  <c:v>40</c:v>
                </c:pt>
                <c:pt idx="13">
                  <c:v>33</c:v>
                </c:pt>
                <c:pt idx="14">
                  <c:v>30</c:v>
                </c:pt>
                <c:pt idx="15">
                  <c:v>26</c:v>
                </c:pt>
                <c:pt idx="16">
                  <c:v>32</c:v>
                </c:pt>
              </c:numCache>
            </c:numRef>
          </c:val>
          <c:extLst>
            <c:ext xmlns:c16="http://schemas.microsoft.com/office/drawing/2014/chart" uri="{C3380CC4-5D6E-409C-BE32-E72D297353CC}">
              <c16:uniqueId val="{00000002-E582-45FF-9047-DD87DAD5BC77}"/>
            </c:ext>
          </c:extLst>
        </c:ser>
        <c:ser>
          <c:idx val="3"/>
          <c:order val="3"/>
          <c:tx>
            <c:strRef>
              <c:f>Sheet1!$E$1</c:f>
              <c:strCache>
                <c:ptCount val="1"/>
                <c:pt idx="0">
                  <c:v>Very 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4</c:v>
                </c:pt>
                <c:pt idx="1">
                  <c:v>10</c:v>
                </c:pt>
                <c:pt idx="2">
                  <c:v>12</c:v>
                </c:pt>
                <c:pt idx="3">
                  <c:v>8</c:v>
                </c:pt>
                <c:pt idx="4">
                  <c:v>19</c:v>
                </c:pt>
                <c:pt idx="5">
                  <c:v>18</c:v>
                </c:pt>
                <c:pt idx="6">
                  <c:v>15</c:v>
                </c:pt>
                <c:pt idx="7">
                  <c:v>30</c:v>
                </c:pt>
                <c:pt idx="8">
                  <c:v>11</c:v>
                </c:pt>
                <c:pt idx="9">
                  <c:v>11</c:v>
                </c:pt>
                <c:pt idx="10">
                  <c:v>4</c:v>
                </c:pt>
                <c:pt idx="11">
                  <c:v>17</c:v>
                </c:pt>
                <c:pt idx="12">
                  <c:v>13</c:v>
                </c:pt>
                <c:pt idx="13">
                  <c:v>4</c:v>
                </c:pt>
                <c:pt idx="14">
                  <c:v>6</c:v>
                </c:pt>
                <c:pt idx="15">
                  <c:v>9</c:v>
                </c:pt>
                <c:pt idx="16">
                  <c:v>15</c:v>
                </c:pt>
              </c:numCache>
            </c:numRef>
          </c:val>
          <c:extLst>
            <c:ext xmlns:c16="http://schemas.microsoft.com/office/drawing/2014/chart" uri="{C3380CC4-5D6E-409C-BE32-E72D297353CC}">
              <c16:uniqueId val="{00000003-E582-45FF-9047-DD87DAD5BC77}"/>
            </c:ext>
          </c:extLst>
        </c:ser>
        <c:dLbls>
          <c:showLegendKey val="0"/>
          <c:showVal val="1"/>
          <c:showCatName val="0"/>
          <c:showSerName val="0"/>
          <c:showPercent val="0"/>
          <c:showBubbleSize val="0"/>
        </c:dLbls>
        <c:gapWidth val="150"/>
        <c:overlap val="100"/>
        <c:axId val="213907328"/>
        <c:axId val="213908864"/>
      </c:barChart>
      <c:catAx>
        <c:axId val="213907328"/>
        <c:scaling>
          <c:orientation val="minMax"/>
        </c:scaling>
        <c:delete val="0"/>
        <c:axPos val="b"/>
        <c:numFmt formatCode="General" sourceLinked="1"/>
        <c:majorTickMark val="out"/>
        <c:minorTickMark val="none"/>
        <c:tickLblPos val="nextTo"/>
        <c:crossAx val="213908864"/>
        <c:crosses val="autoZero"/>
        <c:auto val="1"/>
        <c:lblAlgn val="ctr"/>
        <c:lblOffset val="100"/>
        <c:noMultiLvlLbl val="0"/>
      </c:catAx>
      <c:valAx>
        <c:axId val="213908864"/>
        <c:scaling>
          <c:orientation val="minMax"/>
          <c:max val="1"/>
        </c:scaling>
        <c:delete val="0"/>
        <c:axPos val="l"/>
        <c:title>
          <c:tx>
            <c:rich>
              <a:bodyPr rot="-5400000" vert="horz"/>
              <a:lstStyle/>
              <a:p>
                <a:pPr>
                  <a:defRPr/>
                </a:pPr>
                <a:r>
                  <a:rPr lang="en-AU"/>
                  <a:t>% of those who commented</a:t>
                </a:r>
              </a:p>
            </c:rich>
          </c:tx>
          <c:overlay val="0"/>
        </c:title>
        <c:numFmt formatCode="0%" sourceLinked="1"/>
        <c:majorTickMark val="out"/>
        <c:minorTickMark val="none"/>
        <c:tickLblPos val="nextTo"/>
        <c:crossAx val="213907328"/>
        <c:crosses val="autoZero"/>
        <c:crossBetween val="between"/>
      </c:valAx>
    </c:plotArea>
    <c:legend>
      <c:legendPos val="b"/>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9.2436974789915902E-2"/>
          <c:w val="0.8394401241640459"/>
          <c:h val="0.62184873949584396"/>
        </c:manualLayout>
      </c:layout>
      <c:barChart>
        <c:barDir val="col"/>
        <c:grouping val="clustered"/>
        <c:varyColors val="0"/>
        <c:ser>
          <c:idx val="1"/>
          <c:order val="1"/>
          <c:tx>
            <c:strRef>
              <c:f>Sheet1!$A$2</c:f>
              <c:strCache>
                <c:ptCount val="1"/>
                <c:pt idx="0">
                  <c:v>% Used LSD</c:v>
                </c:pt>
              </c:strCache>
            </c:strRef>
          </c:tx>
          <c:spPr>
            <a:solidFill>
              <a:schemeClr val="accent4"/>
            </a:soli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28</c:v>
                </c:pt>
                <c:pt idx="1">
                  <c:v>26</c:v>
                </c:pt>
                <c:pt idx="2">
                  <c:v>32</c:v>
                </c:pt>
                <c:pt idx="3">
                  <c:v>29</c:v>
                </c:pt>
                <c:pt idx="4">
                  <c:v>28</c:v>
                </c:pt>
                <c:pt idx="5">
                  <c:v>30</c:v>
                </c:pt>
                <c:pt idx="6">
                  <c:v>34</c:v>
                </c:pt>
                <c:pt idx="7">
                  <c:v>38</c:v>
                </c:pt>
                <c:pt idx="8">
                  <c:v>46</c:v>
                </c:pt>
                <c:pt idx="9">
                  <c:v>34</c:v>
                </c:pt>
                <c:pt idx="10">
                  <c:v>43</c:v>
                </c:pt>
                <c:pt idx="11">
                  <c:v>41</c:v>
                </c:pt>
                <c:pt idx="12">
                  <c:v>40</c:v>
                </c:pt>
                <c:pt idx="13">
                  <c:v>45</c:v>
                </c:pt>
                <c:pt idx="14">
                  <c:v>50</c:v>
                </c:pt>
                <c:pt idx="15">
                  <c:v>51</c:v>
                </c:pt>
                <c:pt idx="16">
                  <c:v>47</c:v>
                </c:pt>
              </c:numCache>
            </c:numRef>
          </c:val>
          <c:extLst>
            <c:ext xmlns:c16="http://schemas.microsoft.com/office/drawing/2014/chart" uri="{C3380CC4-5D6E-409C-BE32-E72D297353CC}">
              <c16:uniqueId val="{00000000-E62F-4385-89C8-622C2119E15C}"/>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LSD</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2</c:v>
                </c:pt>
                <c:pt idx="1">
                  <c:v>2</c:v>
                </c:pt>
                <c:pt idx="2">
                  <c:v>2</c:v>
                </c:pt>
                <c:pt idx="3">
                  <c:v>2</c:v>
                </c:pt>
                <c:pt idx="4">
                  <c:v>2</c:v>
                </c:pt>
                <c:pt idx="5">
                  <c:v>2</c:v>
                </c:pt>
                <c:pt idx="6">
                  <c:v>2</c:v>
                </c:pt>
                <c:pt idx="7">
                  <c:v>3</c:v>
                </c:pt>
                <c:pt idx="8">
                  <c:v>3</c:v>
                </c:pt>
                <c:pt idx="9">
                  <c:v>3</c:v>
                </c:pt>
                <c:pt idx="10">
                  <c:v>3</c:v>
                </c:pt>
                <c:pt idx="11">
                  <c:v>2</c:v>
                </c:pt>
                <c:pt idx="12">
                  <c:v>2</c:v>
                </c:pt>
                <c:pt idx="13">
                  <c:v>3</c:v>
                </c:pt>
                <c:pt idx="14">
                  <c:v>3</c:v>
                </c:pt>
                <c:pt idx="15">
                  <c:v>3</c:v>
                </c:pt>
                <c:pt idx="16">
                  <c:v>3</c:v>
                </c:pt>
              </c:numCache>
            </c:numRef>
          </c:val>
          <c:smooth val="0"/>
          <c:extLst>
            <c:ext xmlns:c16="http://schemas.microsoft.com/office/drawing/2014/chart" uri="{C3380CC4-5D6E-409C-BE32-E72D297353CC}">
              <c16:uniqueId val="{00000001-E62F-4385-89C8-622C2119E15C}"/>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2.7665024068732505E-3"/>
              <c:y val="0.1451877293618840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3"/>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398923203398613"/>
              <c:y val="0.2385617272954003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8277976778326438"/>
          <c:w val="0.56103719233238258"/>
          <c:h val="0.16863703901419105"/>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20</c:v>
                </c:pt>
                <c:pt idx="2">
                  <c:v>20</c:v>
                </c:pt>
                <c:pt idx="3">
                  <c:v>17.5</c:v>
                </c:pt>
                <c:pt idx="4">
                  <c:v>20</c:v>
                </c:pt>
                <c:pt idx="5">
                  <c:v>20</c:v>
                </c:pt>
                <c:pt idx="6">
                  <c:v>15</c:v>
                </c:pt>
                <c:pt idx="7">
                  <c:v>20</c:v>
                </c:pt>
                <c:pt idx="8">
                  <c:v>20</c:v>
                </c:pt>
                <c:pt idx="9">
                  <c:v>20</c:v>
                </c:pt>
                <c:pt idx="10">
                  <c:v>20</c:v>
                </c:pt>
                <c:pt idx="11">
                  <c:v>20</c:v>
                </c:pt>
                <c:pt idx="12">
                  <c:v>20</c:v>
                </c:pt>
                <c:pt idx="13">
                  <c:v>20</c:v>
                </c:pt>
                <c:pt idx="14">
                  <c:v>20</c:v>
                </c:pt>
                <c:pt idx="15">
                  <c:v>20</c:v>
                </c:pt>
                <c:pt idx="16">
                  <c:v>20</c:v>
                </c:pt>
              </c:numCache>
            </c:numRef>
          </c:val>
          <c:extLst>
            <c:ext xmlns:c16="http://schemas.microsoft.com/office/drawing/2014/chart" uri="{C3380CC4-5D6E-409C-BE32-E72D297353CC}">
              <c16:uniqueId val="{00000000-11ED-40F9-8E70-CFD79E4319AB}"/>
            </c:ext>
          </c:extLst>
        </c:ser>
        <c:dLbls>
          <c:showLegendKey val="0"/>
          <c:showVal val="0"/>
          <c:showCatName val="0"/>
          <c:showSerName val="0"/>
          <c:showPercent val="0"/>
          <c:showBubbleSize val="0"/>
        </c:dLbls>
        <c:gapWidth val="150"/>
        <c:axId val="214241280"/>
        <c:axId val="214242816"/>
      </c:barChart>
      <c:catAx>
        <c:axId val="21424128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2816"/>
        <c:crosses val="autoZero"/>
        <c:auto val="1"/>
        <c:lblAlgn val="ctr"/>
        <c:lblOffset val="100"/>
        <c:noMultiLvlLbl val="0"/>
      </c:catAx>
      <c:valAx>
        <c:axId val="21424281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6.038647342995169E-3"/>
              <c:y val="0.225695878269545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1280"/>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035311219581714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7BD8-495D-B5AC-F6E5162E285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21</c:v>
                </c:pt>
                <c:pt idx="2">
                  <c:v>11</c:v>
                </c:pt>
                <c:pt idx="3">
                  <c:v>7</c:v>
                </c:pt>
                <c:pt idx="4">
                  <c:v>7</c:v>
                </c:pt>
                <c:pt idx="5">
                  <c:v>5</c:v>
                </c:pt>
                <c:pt idx="6">
                  <c:v>7</c:v>
                </c:pt>
                <c:pt idx="7">
                  <c:v>3</c:v>
                </c:pt>
                <c:pt idx="8">
                  <c:v>5</c:v>
                </c:pt>
                <c:pt idx="9">
                  <c:v>5</c:v>
                </c:pt>
                <c:pt idx="10">
                  <c:v>10</c:v>
                </c:pt>
                <c:pt idx="11">
                  <c:v>4</c:v>
                </c:pt>
                <c:pt idx="12">
                  <c:v>7</c:v>
                </c:pt>
                <c:pt idx="13">
                  <c:v>5</c:v>
                </c:pt>
                <c:pt idx="14">
                  <c:v>3</c:v>
                </c:pt>
                <c:pt idx="15">
                  <c:v>4</c:v>
                </c:pt>
                <c:pt idx="16">
                  <c:v>1</c:v>
                </c:pt>
              </c:numCache>
            </c:numRef>
          </c:val>
          <c:extLst>
            <c:ext xmlns:c16="http://schemas.microsoft.com/office/drawing/2014/chart" uri="{C3380CC4-5D6E-409C-BE32-E72D297353CC}">
              <c16:uniqueId val="{00000000-9C0E-4677-BEC2-4794C0D8D9A8}"/>
            </c:ext>
          </c:extLst>
        </c:ser>
        <c:ser>
          <c:idx val="1"/>
          <c:order val="1"/>
          <c:tx>
            <c:strRef>
              <c:f>Sheet1!$C$1</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32</c:v>
                </c:pt>
                <c:pt idx="1">
                  <c:v>32</c:v>
                </c:pt>
                <c:pt idx="2">
                  <c:v>24</c:v>
                </c:pt>
                <c:pt idx="3">
                  <c:v>30</c:v>
                </c:pt>
                <c:pt idx="4">
                  <c:v>24</c:v>
                </c:pt>
                <c:pt idx="5">
                  <c:v>28</c:v>
                </c:pt>
                <c:pt idx="6">
                  <c:v>25</c:v>
                </c:pt>
                <c:pt idx="7">
                  <c:v>32</c:v>
                </c:pt>
                <c:pt idx="8">
                  <c:v>31</c:v>
                </c:pt>
                <c:pt idx="9">
                  <c:v>34</c:v>
                </c:pt>
                <c:pt idx="10">
                  <c:v>40</c:v>
                </c:pt>
                <c:pt idx="11">
                  <c:v>30</c:v>
                </c:pt>
                <c:pt idx="12">
                  <c:v>29</c:v>
                </c:pt>
                <c:pt idx="13">
                  <c:v>33</c:v>
                </c:pt>
                <c:pt idx="14">
                  <c:v>28</c:v>
                </c:pt>
                <c:pt idx="15">
                  <c:v>30</c:v>
                </c:pt>
                <c:pt idx="16">
                  <c:v>25</c:v>
                </c:pt>
              </c:numCache>
            </c:numRef>
          </c:val>
          <c:extLst>
            <c:ext xmlns:c16="http://schemas.microsoft.com/office/drawing/2014/chart" uri="{C3380CC4-5D6E-409C-BE32-E72D297353CC}">
              <c16:uniqueId val="{00000001-9C0E-4677-BEC2-4794C0D8D9A8}"/>
            </c:ext>
          </c:extLst>
        </c:ser>
        <c:ser>
          <c:idx val="2"/>
          <c:order val="2"/>
          <c:tx>
            <c:strRef>
              <c:f>Sheet1!$D$1</c:f>
              <c:strCache>
                <c:ptCount val="1"/>
                <c:pt idx="0">
                  <c:v>High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17</c:v>
                </c:pt>
                <c:pt idx="1">
                  <c:v>28</c:v>
                </c:pt>
                <c:pt idx="2">
                  <c:v>44</c:v>
                </c:pt>
                <c:pt idx="3">
                  <c:v>41</c:v>
                </c:pt>
                <c:pt idx="4">
                  <c:v>45</c:v>
                </c:pt>
                <c:pt idx="5">
                  <c:v>44</c:v>
                </c:pt>
                <c:pt idx="6">
                  <c:v>60</c:v>
                </c:pt>
                <c:pt idx="7">
                  <c:v>55</c:v>
                </c:pt>
                <c:pt idx="8">
                  <c:v>52</c:v>
                </c:pt>
                <c:pt idx="9">
                  <c:v>53</c:v>
                </c:pt>
                <c:pt idx="10">
                  <c:v>40</c:v>
                </c:pt>
                <c:pt idx="11">
                  <c:v>55</c:v>
                </c:pt>
                <c:pt idx="12">
                  <c:v>54</c:v>
                </c:pt>
                <c:pt idx="13">
                  <c:v>48</c:v>
                </c:pt>
                <c:pt idx="14">
                  <c:v>54</c:v>
                </c:pt>
                <c:pt idx="15">
                  <c:v>57</c:v>
                </c:pt>
                <c:pt idx="16">
                  <c:v>58</c:v>
                </c:pt>
              </c:numCache>
            </c:numRef>
          </c:val>
          <c:extLst>
            <c:ext xmlns:c16="http://schemas.microsoft.com/office/drawing/2014/chart" uri="{C3380CC4-5D6E-409C-BE32-E72D297353CC}">
              <c16:uniqueId val="{00000002-9C0E-4677-BEC2-4794C0D8D9A8}"/>
            </c:ext>
          </c:extLst>
        </c:ser>
        <c:ser>
          <c:idx val="3"/>
          <c:order val="3"/>
          <c:tx>
            <c:strRef>
              <c:f>Sheet1!$E$1</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9</c:v>
                </c:pt>
                <c:pt idx="1">
                  <c:v>8</c:v>
                </c:pt>
                <c:pt idx="2">
                  <c:v>6</c:v>
                </c:pt>
                <c:pt idx="3">
                  <c:v>11</c:v>
                </c:pt>
                <c:pt idx="4">
                  <c:v>8</c:v>
                </c:pt>
                <c:pt idx="5">
                  <c:v>10</c:v>
                </c:pt>
                <c:pt idx="6">
                  <c:v>8</c:v>
                </c:pt>
                <c:pt idx="7">
                  <c:v>10</c:v>
                </c:pt>
                <c:pt idx="8">
                  <c:v>12</c:v>
                </c:pt>
                <c:pt idx="9">
                  <c:v>8</c:v>
                </c:pt>
                <c:pt idx="10">
                  <c:v>10</c:v>
                </c:pt>
                <c:pt idx="11">
                  <c:v>12</c:v>
                </c:pt>
                <c:pt idx="12">
                  <c:v>11</c:v>
                </c:pt>
                <c:pt idx="13">
                  <c:v>15</c:v>
                </c:pt>
                <c:pt idx="14">
                  <c:v>15</c:v>
                </c:pt>
                <c:pt idx="15">
                  <c:v>9</c:v>
                </c:pt>
                <c:pt idx="16">
                  <c:v>16</c:v>
                </c:pt>
              </c:numCache>
            </c:numRef>
          </c:val>
          <c:extLst>
            <c:ext xmlns:c16="http://schemas.microsoft.com/office/drawing/2014/chart" uri="{C3380CC4-5D6E-409C-BE32-E72D297353CC}">
              <c16:uniqueId val="{00000003-9C0E-4677-BEC2-4794C0D8D9A8}"/>
            </c:ext>
          </c:extLst>
        </c:ser>
        <c:dLbls>
          <c:showLegendKey val="0"/>
          <c:showVal val="0"/>
          <c:showCatName val="0"/>
          <c:showSerName val="0"/>
          <c:showPercent val="0"/>
          <c:showBubbleSize val="0"/>
        </c:dLbls>
        <c:gapWidth val="150"/>
        <c:overlap val="100"/>
        <c:axId val="214316160"/>
        <c:axId val="214317696"/>
      </c:barChart>
      <c:catAx>
        <c:axId val="214316160"/>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7696"/>
        <c:crosses val="autoZero"/>
        <c:auto val="1"/>
        <c:lblAlgn val="ctr"/>
        <c:lblOffset val="100"/>
        <c:noMultiLvlLbl val="0"/>
      </c:catAx>
      <c:valAx>
        <c:axId val="2143176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157763392552487E-4"/>
              <c:y val="6.0166601346777364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6160"/>
        <c:crosses val="autoZero"/>
        <c:crossBetween val="between"/>
      </c:valAx>
      <c:spPr>
        <a:noFill/>
        <a:ln w="25350">
          <a:noFill/>
        </a:ln>
        <a:effectLst/>
      </c:spPr>
    </c:plotArea>
    <c:legend>
      <c:legendPos val="b"/>
      <c:layout>
        <c:manualLayout>
          <c:xMode val="edge"/>
          <c:yMode val="edge"/>
          <c:x val="0.31359871456894728"/>
          <c:y val="0.9142218263441052"/>
          <c:w val="0.37280247580834197"/>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2065129867816302"/>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Sheet1!$A$3:$A$18</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Sheet1!$B$3:$B$18</c:f>
              <c:numCache>
                <c:formatCode>General</c:formatCode>
                <c:ptCount val="16"/>
                <c:pt idx="0">
                  <c:v>14</c:v>
                </c:pt>
                <c:pt idx="1">
                  <c:v>17</c:v>
                </c:pt>
                <c:pt idx="2">
                  <c:v>19</c:v>
                </c:pt>
                <c:pt idx="3">
                  <c:v>21</c:v>
                </c:pt>
                <c:pt idx="4">
                  <c:v>24</c:v>
                </c:pt>
                <c:pt idx="5">
                  <c:v>23</c:v>
                </c:pt>
                <c:pt idx="6">
                  <c:v>25</c:v>
                </c:pt>
                <c:pt idx="7">
                  <c:v>30</c:v>
                </c:pt>
                <c:pt idx="8">
                  <c:v>23</c:v>
                </c:pt>
                <c:pt idx="9">
                  <c:v>27</c:v>
                </c:pt>
                <c:pt idx="10">
                  <c:v>26</c:v>
                </c:pt>
                <c:pt idx="11">
                  <c:v>20</c:v>
                </c:pt>
                <c:pt idx="12">
                  <c:v>30</c:v>
                </c:pt>
                <c:pt idx="13">
                  <c:v>23</c:v>
                </c:pt>
                <c:pt idx="14">
                  <c:v>19</c:v>
                </c:pt>
                <c:pt idx="15">
                  <c:v>18</c:v>
                </c:pt>
              </c:numCache>
            </c:numRef>
          </c:val>
          <c:extLst>
            <c:ext xmlns:c16="http://schemas.microsoft.com/office/drawing/2014/chart" uri="{C3380CC4-5D6E-409C-BE32-E72D297353CC}">
              <c16:uniqueId val="{00000000-94BC-4C4A-8639-B7930CA8DF19}"/>
            </c:ext>
          </c:extLst>
        </c:ser>
        <c:ser>
          <c:idx val="1"/>
          <c:order val="1"/>
          <c:tx>
            <c:strRef>
              <c:f>Sheet1!$C$1</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Sheet1!$A$3:$A$18</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Sheet1!$C$3:$C$18</c:f>
              <c:numCache>
                <c:formatCode>General</c:formatCode>
                <c:ptCount val="16"/>
                <c:pt idx="0">
                  <c:v>28</c:v>
                </c:pt>
                <c:pt idx="1">
                  <c:v>35</c:v>
                </c:pt>
                <c:pt idx="2">
                  <c:v>37</c:v>
                </c:pt>
                <c:pt idx="3">
                  <c:v>29</c:v>
                </c:pt>
                <c:pt idx="4">
                  <c:v>40</c:v>
                </c:pt>
                <c:pt idx="5">
                  <c:v>38</c:v>
                </c:pt>
                <c:pt idx="6">
                  <c:v>45</c:v>
                </c:pt>
                <c:pt idx="7">
                  <c:v>43</c:v>
                </c:pt>
                <c:pt idx="8">
                  <c:v>40</c:v>
                </c:pt>
                <c:pt idx="9">
                  <c:v>40</c:v>
                </c:pt>
                <c:pt idx="10">
                  <c:v>40</c:v>
                </c:pt>
                <c:pt idx="11">
                  <c:v>37</c:v>
                </c:pt>
                <c:pt idx="12">
                  <c:v>39</c:v>
                </c:pt>
                <c:pt idx="13">
                  <c:v>39</c:v>
                </c:pt>
                <c:pt idx="14">
                  <c:v>42</c:v>
                </c:pt>
                <c:pt idx="15">
                  <c:v>39</c:v>
                </c:pt>
              </c:numCache>
            </c:numRef>
          </c:val>
          <c:extLst>
            <c:ext xmlns:c16="http://schemas.microsoft.com/office/drawing/2014/chart" uri="{C3380CC4-5D6E-409C-BE32-E72D297353CC}">
              <c16:uniqueId val="{00000001-94BC-4C4A-8639-B7930CA8DF19}"/>
            </c:ext>
          </c:extLst>
        </c:ser>
        <c:ser>
          <c:idx val="2"/>
          <c:order val="2"/>
          <c:tx>
            <c:strRef>
              <c:f>Sheet1!$D$1</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Sheet1!$A$3:$A$18</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Sheet1!$D$3:$D$18</c:f>
              <c:numCache>
                <c:formatCode>General</c:formatCode>
                <c:ptCount val="16"/>
                <c:pt idx="0">
                  <c:v>40</c:v>
                </c:pt>
                <c:pt idx="1">
                  <c:v>37</c:v>
                </c:pt>
                <c:pt idx="2">
                  <c:v>33</c:v>
                </c:pt>
                <c:pt idx="3">
                  <c:v>36</c:v>
                </c:pt>
                <c:pt idx="4">
                  <c:v>29</c:v>
                </c:pt>
                <c:pt idx="5">
                  <c:v>33</c:v>
                </c:pt>
                <c:pt idx="6">
                  <c:v>28</c:v>
                </c:pt>
                <c:pt idx="7">
                  <c:v>25</c:v>
                </c:pt>
                <c:pt idx="8">
                  <c:v>35</c:v>
                </c:pt>
                <c:pt idx="9">
                  <c:v>28</c:v>
                </c:pt>
                <c:pt idx="10">
                  <c:v>29</c:v>
                </c:pt>
                <c:pt idx="11">
                  <c:v>38</c:v>
                </c:pt>
                <c:pt idx="12">
                  <c:v>25</c:v>
                </c:pt>
                <c:pt idx="13">
                  <c:v>33</c:v>
                </c:pt>
                <c:pt idx="14">
                  <c:v>33</c:v>
                </c:pt>
                <c:pt idx="15">
                  <c:v>38</c:v>
                </c:pt>
              </c:numCache>
            </c:numRef>
          </c:val>
          <c:extLst>
            <c:ext xmlns:c16="http://schemas.microsoft.com/office/drawing/2014/chart" uri="{C3380CC4-5D6E-409C-BE32-E72D297353CC}">
              <c16:uniqueId val="{00000002-94BC-4C4A-8639-B7930CA8DF19}"/>
            </c:ext>
          </c:extLst>
        </c:ser>
        <c:ser>
          <c:idx val="3"/>
          <c:order val="3"/>
          <c:tx>
            <c:strRef>
              <c:f>Sheet1!$E$1</c:f>
              <c:strCache>
                <c:ptCount val="1"/>
                <c:pt idx="0">
                  <c:v>Very difficult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Sheet1!$A$3:$A$18</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Sheet1!$E$3:$E$18</c:f>
              <c:numCache>
                <c:formatCode>General</c:formatCode>
                <c:ptCount val="16"/>
                <c:pt idx="0">
                  <c:v>13</c:v>
                </c:pt>
                <c:pt idx="1">
                  <c:v>7</c:v>
                </c:pt>
                <c:pt idx="2">
                  <c:v>6</c:v>
                </c:pt>
                <c:pt idx="3">
                  <c:v>11</c:v>
                </c:pt>
                <c:pt idx="4">
                  <c:v>3</c:v>
                </c:pt>
                <c:pt idx="5">
                  <c:v>6</c:v>
                </c:pt>
                <c:pt idx="6">
                  <c:v>3</c:v>
                </c:pt>
                <c:pt idx="7">
                  <c:v>3</c:v>
                </c:pt>
                <c:pt idx="8">
                  <c:v>3</c:v>
                </c:pt>
                <c:pt idx="9">
                  <c:v>5</c:v>
                </c:pt>
                <c:pt idx="10">
                  <c:v>5</c:v>
                </c:pt>
                <c:pt idx="11">
                  <c:v>6</c:v>
                </c:pt>
                <c:pt idx="12">
                  <c:v>6</c:v>
                </c:pt>
                <c:pt idx="13">
                  <c:v>6</c:v>
                </c:pt>
                <c:pt idx="14">
                  <c:v>6</c:v>
                </c:pt>
                <c:pt idx="15">
                  <c:v>5</c:v>
                </c:pt>
              </c:numCache>
            </c:numRef>
          </c:val>
          <c:extLst>
            <c:ext xmlns:c16="http://schemas.microsoft.com/office/drawing/2014/chart" uri="{C3380CC4-5D6E-409C-BE32-E72D297353CC}">
              <c16:uniqueId val="{00000003-94BC-4C4A-8639-B7930CA8DF19}"/>
            </c:ext>
          </c:extLst>
        </c:ser>
        <c:dLbls>
          <c:showLegendKey val="0"/>
          <c:showVal val="0"/>
          <c:showCatName val="0"/>
          <c:showSerName val="0"/>
          <c:showPercent val="0"/>
          <c:showBubbleSize val="0"/>
        </c:dLbls>
        <c:gapWidth val="150"/>
        <c:overlap val="100"/>
        <c:axId val="214473344"/>
        <c:axId val="214516096"/>
      </c:barChart>
      <c:catAx>
        <c:axId val="214473344"/>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516096"/>
        <c:crosses val="autoZero"/>
        <c:auto val="1"/>
        <c:lblAlgn val="ctr"/>
        <c:lblOffset val="100"/>
        <c:noMultiLvlLbl val="0"/>
      </c:catAx>
      <c:valAx>
        <c:axId val="2145160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1.8392901461670161E-4"/>
              <c:y val="7.1167420814479618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473344"/>
        <c:crosses val="autoZero"/>
        <c:crossBetween val="between"/>
      </c:valAx>
      <c:spPr>
        <a:noFill/>
        <a:ln w="25350">
          <a:noFill/>
        </a:ln>
        <a:effectLst/>
      </c:spPr>
    </c:plotArea>
    <c:legend>
      <c:legendPos val="b"/>
      <c:layout>
        <c:manualLayout>
          <c:xMode val="edge"/>
          <c:yMode val="edge"/>
          <c:x val="0.27498195642108553"/>
          <c:y val="0.9142218263441052"/>
          <c:w val="0.45003599210407474"/>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3300144995026E-2"/>
          <c:y val="4.1666666666666699E-2"/>
          <c:w val="0.89766397772243955"/>
          <c:h val="0.68053038344915495"/>
        </c:manualLayout>
      </c:layout>
      <c:lineChart>
        <c:grouping val="standard"/>
        <c:varyColors val="0"/>
        <c:ser>
          <c:idx val="0"/>
          <c:order val="0"/>
          <c:tx>
            <c:strRef>
              <c:f>Sheet1!$B$1</c:f>
              <c:strCache>
                <c:ptCount val="1"/>
                <c:pt idx="0">
                  <c:v>Pharmaceutical opioids</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565-43A9-9597-AEB3AFBCF560}"/>
                </c:ext>
              </c:extLst>
            </c:dLbl>
            <c:dLbl>
              <c:idx val="1"/>
              <c:delete val="1"/>
              <c:extLst>
                <c:ext xmlns:c15="http://schemas.microsoft.com/office/drawing/2012/chart" uri="{CE6537A1-D6FC-4f65-9D91-7224C49458BB}"/>
                <c:ext xmlns:c16="http://schemas.microsoft.com/office/drawing/2014/chart" uri="{C3380CC4-5D6E-409C-BE32-E72D297353CC}">
                  <c16:uniqueId val="{00000001-9565-43A9-9597-AEB3AFBCF560}"/>
                </c:ext>
              </c:extLst>
            </c:dLbl>
            <c:dLbl>
              <c:idx val="2"/>
              <c:delete val="1"/>
              <c:extLst>
                <c:ext xmlns:c15="http://schemas.microsoft.com/office/drawing/2012/chart" uri="{CE6537A1-D6FC-4f65-9D91-7224C49458BB}"/>
                <c:ext xmlns:c16="http://schemas.microsoft.com/office/drawing/2014/chart" uri="{C3380CC4-5D6E-409C-BE32-E72D297353CC}">
                  <c16:uniqueId val="{00000002-9565-43A9-9597-AEB3AFBCF560}"/>
                </c:ext>
              </c:extLst>
            </c:dLbl>
            <c:dLbl>
              <c:idx val="3"/>
              <c:delete val="1"/>
              <c:extLst>
                <c:ext xmlns:c15="http://schemas.microsoft.com/office/drawing/2012/chart" uri="{CE6537A1-D6FC-4f65-9D91-7224C49458BB}"/>
                <c:ext xmlns:c16="http://schemas.microsoft.com/office/drawing/2014/chart" uri="{C3380CC4-5D6E-409C-BE32-E72D297353CC}">
                  <c16:uniqueId val="{00000003-9565-43A9-9597-AEB3AFBCF560}"/>
                </c:ext>
              </c:extLst>
            </c:dLbl>
            <c:dLbl>
              <c:idx val="4"/>
              <c:delete val="1"/>
              <c:extLst>
                <c:ext xmlns:c15="http://schemas.microsoft.com/office/drawing/2012/chart" uri="{CE6537A1-D6FC-4f65-9D91-7224C49458BB}"/>
                <c:ext xmlns:c16="http://schemas.microsoft.com/office/drawing/2014/chart" uri="{C3380CC4-5D6E-409C-BE32-E72D297353CC}">
                  <c16:uniqueId val="{00000004-9565-43A9-9597-AEB3AFBCF560}"/>
                </c:ext>
              </c:extLst>
            </c:dLbl>
            <c:dLbl>
              <c:idx val="5"/>
              <c:delete val="1"/>
              <c:extLst>
                <c:ext xmlns:c15="http://schemas.microsoft.com/office/drawing/2012/chart" uri="{CE6537A1-D6FC-4f65-9D91-7224C49458BB}"/>
                <c:ext xmlns:c16="http://schemas.microsoft.com/office/drawing/2014/chart" uri="{C3380CC4-5D6E-409C-BE32-E72D297353CC}">
                  <c16:uniqueId val="{00000005-9565-43A9-9597-AEB3AFBCF560}"/>
                </c:ext>
              </c:extLst>
            </c:dLbl>
            <c:dLbl>
              <c:idx val="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65-43A9-9597-AEB3AFBCF560}"/>
                </c:ext>
              </c:extLst>
            </c:dLbl>
            <c:dLbl>
              <c:idx val="7"/>
              <c:delete val="1"/>
              <c:extLst>
                <c:ext xmlns:c15="http://schemas.microsoft.com/office/drawing/2012/chart" uri="{CE6537A1-D6FC-4f65-9D91-7224C49458BB}"/>
                <c:ext xmlns:c16="http://schemas.microsoft.com/office/drawing/2014/chart" uri="{C3380CC4-5D6E-409C-BE32-E72D297353CC}">
                  <c16:uniqueId val="{00000007-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08-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09-9565-43A9-9597-AEB3AFBCF56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65-43A9-9597-AEB3AFBCF560}"/>
                </c:ext>
              </c:extLst>
            </c:dLbl>
            <c:dLbl>
              <c:idx val="11"/>
              <c:layout>
                <c:manualLayout>
                  <c:x val="-1.8993352326685701E-2"/>
                  <c:y val="-2.27272727272727E-2"/>
                </c:manualLayout>
              </c:layout>
              <c:tx>
                <c:rich>
                  <a:bodyPr/>
                  <a:lstStyle/>
                  <a:p>
                    <a:fld id="{0F26C22B-2760-4625-99F9-77A47BCE2253}"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65-43A9-9597-AEB3AFBCF560}"/>
                </c:ext>
              </c:extLst>
            </c:dLbl>
            <c:dLbl>
              <c:idx val="16"/>
              <c:layout>
                <c:manualLayout>
                  <c:x val="-1.5194681861348499E-2"/>
                  <c:y val="2.2727272727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6">
                  <c:v>10</c:v>
                </c:pt>
                <c:pt idx="7">
                  <c:v>11</c:v>
                </c:pt>
                <c:pt idx="8">
                  <c:v>11</c:v>
                </c:pt>
                <c:pt idx="9">
                  <c:v>15</c:v>
                </c:pt>
                <c:pt idx="10">
                  <c:v>17</c:v>
                </c:pt>
                <c:pt idx="11">
                  <c:v>13</c:v>
                </c:pt>
                <c:pt idx="12">
                  <c:v>12</c:v>
                </c:pt>
              </c:numCache>
            </c:numRef>
          </c:val>
          <c:smooth val="0"/>
          <c:extLst>
            <c:ext xmlns:c16="http://schemas.microsoft.com/office/drawing/2014/chart" uri="{C3380CC4-5D6E-409C-BE32-E72D297353CC}">
              <c16:uniqueId val="{0000000D-9565-43A9-9597-AEB3AFBCF560}"/>
            </c:ext>
          </c:extLst>
        </c:ser>
        <c:ser>
          <c:idx val="1"/>
          <c:order val="1"/>
          <c:tx>
            <c:strRef>
              <c:f>Sheet1!$C$1</c:f>
              <c:strCache>
                <c:ptCount val="1"/>
                <c:pt idx="0">
                  <c:v>Codeine </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9565-43A9-9597-AEB3AFBCF560}"/>
                </c:ext>
              </c:extLst>
            </c:dLbl>
            <c:dLbl>
              <c:idx val="11"/>
              <c:tx>
                <c:rich>
                  <a:bodyPr/>
                  <a:lstStyle/>
                  <a:p>
                    <a:fld id="{21EA6965-48D0-46E6-A154-16DCBB1D9B17}"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565-43A9-9597-AEB3AFBCF560}"/>
                </c:ext>
              </c:extLst>
            </c:dLbl>
            <c:dLbl>
              <c:idx val="16"/>
              <c:delete val="1"/>
              <c:extLst>
                <c:ext xmlns:c15="http://schemas.microsoft.com/office/drawing/2012/chart" uri="{CE6537A1-D6FC-4f65-9D91-7224C49458BB}"/>
                <c:ext xmlns:c16="http://schemas.microsoft.com/office/drawing/2014/chart" uri="{C3380CC4-5D6E-409C-BE32-E72D297353CC}">
                  <c16:uniqueId val="{00000019-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3">
                  <c:v>8</c:v>
                </c:pt>
                <c:pt idx="4">
                  <c:v>12</c:v>
                </c:pt>
                <c:pt idx="5">
                  <c:v>14</c:v>
                </c:pt>
                <c:pt idx="6">
                  <c:v>13</c:v>
                </c:pt>
                <c:pt idx="7">
                  <c:v>11</c:v>
                </c:pt>
                <c:pt idx="8">
                  <c:v>16</c:v>
                </c:pt>
                <c:pt idx="9">
                  <c:v>18</c:v>
                </c:pt>
                <c:pt idx="10">
                  <c:v>21</c:v>
                </c:pt>
                <c:pt idx="11">
                  <c:v>11</c:v>
                </c:pt>
                <c:pt idx="12">
                  <c:v>6</c:v>
                </c:pt>
              </c:numCache>
            </c:numRef>
          </c:val>
          <c:smooth val="0"/>
          <c:extLst>
            <c:ext xmlns:c16="http://schemas.microsoft.com/office/drawing/2014/chart" uri="{C3380CC4-5D6E-409C-BE32-E72D297353CC}">
              <c16:uniqueId val="{0000001A-9565-43A9-9597-AEB3AFBCF560}"/>
            </c:ext>
          </c:extLst>
        </c:ser>
        <c:ser>
          <c:idx val="2"/>
          <c:order val="2"/>
          <c:tx>
            <c:strRef>
              <c:f>Sheet1!$D$1</c:f>
              <c:strCache>
                <c:ptCount val="1"/>
                <c:pt idx="0">
                  <c:v>Prescription codeine#</c:v>
                </c:pt>
              </c:strCache>
            </c:strRef>
          </c:tx>
          <c:spPr>
            <a:ln w="25400" cap="rnd" cmpd="sng" algn="ctr">
              <a:solidFill>
                <a:schemeClr val="accent3"/>
              </a:solidFill>
              <a:prstDash val="solid"/>
              <a:round/>
            </a:ln>
            <a:effectLst/>
          </c:spPr>
          <c:marker>
            <c:symbol val="circle"/>
            <c:size val="5"/>
            <c:spPr>
              <a:solidFill>
                <a:schemeClr val="accent3"/>
              </a:solidFill>
              <a:ln w="2540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65-43A9-9597-AEB3AFBCF56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565-43A9-9597-AEB3AFBCF56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565-43A9-9597-AEB3AFBCF560}"/>
                </c:ext>
              </c:extLst>
            </c:dLbl>
            <c:dLbl>
              <c:idx val="16"/>
              <c:layout>
                <c:manualLayout>
                  <c:x val="-2.36467236467236E-2"/>
                  <c:y val="-3.067227392030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12">
                  <c:v>14</c:v>
                </c:pt>
              </c:numCache>
            </c:numRef>
          </c:val>
          <c:smooth val="0"/>
          <c:extLst>
            <c:ext xmlns:c16="http://schemas.microsoft.com/office/drawing/2014/chart" uri="{C3380CC4-5D6E-409C-BE32-E72D297353CC}">
              <c16:uniqueId val="{00000028-9565-43A9-9597-AEB3AFBCF560}"/>
            </c:ext>
          </c:extLst>
        </c:ser>
        <c:ser>
          <c:idx val="3"/>
          <c:order val="3"/>
          <c:tx>
            <c:strRef>
              <c:f>Sheet1!$E$1</c:f>
              <c:strCache>
                <c:ptCount val="1"/>
                <c:pt idx="0">
                  <c:v>Benzodiazepines</c:v>
                </c:pt>
              </c:strCache>
            </c:strRef>
          </c:tx>
          <c:spPr>
            <a:ln w="25400" cap="rnd" cmpd="sng" algn="ctr">
              <a:solidFill>
                <a:schemeClr val="accent4"/>
              </a:solidFill>
              <a:prstDash val="solid"/>
              <a:round/>
            </a:ln>
            <a:effectLst/>
          </c:spPr>
          <c:marker>
            <c:spPr>
              <a:noFill/>
              <a:ln w="25400" cap="flat" cmpd="sng" algn="ctr">
                <a:solidFill>
                  <a:schemeClr val="accent4"/>
                </a:solidFill>
                <a:prstDash val="solid"/>
                <a:round/>
              </a:ln>
              <a:effectLst/>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565-43A9-9597-AEB3AFBCF560}"/>
                </c:ext>
              </c:extLst>
            </c:dLbl>
            <c:dLbl>
              <c:idx val="11"/>
              <c:tx>
                <c:rich>
                  <a:bodyPr/>
                  <a:lstStyle/>
                  <a:p>
                    <a:fld id="{79D7A998-824B-443C-BF4F-807A83961A71}"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9565-43A9-9597-AEB3AFBCF56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6A-4855-8795-18B63F73503B}"/>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23</c:v>
                </c:pt>
                <c:pt idx="1">
                  <c:v>21</c:v>
                </c:pt>
                <c:pt idx="2">
                  <c:v>21</c:v>
                </c:pt>
                <c:pt idx="3">
                  <c:v>26</c:v>
                </c:pt>
                <c:pt idx="4">
                  <c:v>34</c:v>
                </c:pt>
                <c:pt idx="5">
                  <c:v>26</c:v>
                </c:pt>
                <c:pt idx="6">
                  <c:v>27</c:v>
                </c:pt>
                <c:pt idx="7">
                  <c:v>29</c:v>
                </c:pt>
                <c:pt idx="8">
                  <c:v>27</c:v>
                </c:pt>
                <c:pt idx="9">
                  <c:v>34</c:v>
                </c:pt>
                <c:pt idx="10">
                  <c:v>37</c:v>
                </c:pt>
                <c:pt idx="11">
                  <c:v>41</c:v>
                </c:pt>
                <c:pt idx="12">
                  <c:v>41</c:v>
                </c:pt>
              </c:numCache>
            </c:numRef>
          </c:val>
          <c:smooth val="0"/>
          <c:extLst>
            <c:ext xmlns:c16="http://schemas.microsoft.com/office/drawing/2014/chart" uri="{C3380CC4-5D6E-409C-BE32-E72D297353CC}">
              <c16:uniqueId val="{0000002D-9565-43A9-9597-AEB3AFBCF560}"/>
            </c:ext>
          </c:extLst>
        </c:ser>
        <c:ser>
          <c:idx val="4"/>
          <c:order val="4"/>
          <c:tx>
            <c:strRef>
              <c:f>Sheet1!$F$1</c:f>
              <c:strCache>
                <c:ptCount val="1"/>
                <c:pt idx="0">
                  <c:v>Pharmaceutical stimulants</c:v>
                </c:pt>
              </c:strCache>
            </c:strRef>
          </c:tx>
          <c:spPr>
            <a:ln w="25400" cap="rnd" cmpd="sng" algn="ctr">
              <a:solidFill>
                <a:schemeClr val="accent5"/>
              </a:solidFill>
              <a:prstDash val="solid"/>
              <a:round/>
            </a:ln>
            <a:effectLst/>
          </c:spPr>
          <c:marker>
            <c:spPr>
              <a:solidFill>
                <a:schemeClr val="accent5"/>
              </a:solidFill>
              <a:ln w="25400" cap="flat" cmpd="sng" algn="ctr">
                <a:solidFill>
                  <a:schemeClr val="accent5"/>
                </a:solidFill>
                <a:prstDash val="solid"/>
                <a:round/>
              </a:ln>
              <a:effectLst/>
            </c:spPr>
          </c:marker>
          <c:dLbls>
            <c:dLbl>
              <c:idx val="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37-49D5-8166-F19F973F532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9565-43A9-9597-AEB3AFBCF56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6A-4855-8795-18B63F73503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17</c:v>
                </c:pt>
                <c:pt idx="1">
                  <c:v>14</c:v>
                </c:pt>
                <c:pt idx="2">
                  <c:v>19</c:v>
                </c:pt>
                <c:pt idx="3">
                  <c:v>23</c:v>
                </c:pt>
                <c:pt idx="4">
                  <c:v>27</c:v>
                </c:pt>
                <c:pt idx="5">
                  <c:v>28</c:v>
                </c:pt>
                <c:pt idx="6">
                  <c:v>30</c:v>
                </c:pt>
                <c:pt idx="7">
                  <c:v>26</c:v>
                </c:pt>
                <c:pt idx="8">
                  <c:v>31</c:v>
                </c:pt>
                <c:pt idx="9">
                  <c:v>35</c:v>
                </c:pt>
                <c:pt idx="10">
                  <c:v>42</c:v>
                </c:pt>
                <c:pt idx="11">
                  <c:v>34</c:v>
                </c:pt>
                <c:pt idx="12">
                  <c:v>33</c:v>
                </c:pt>
              </c:numCache>
            </c:numRef>
          </c:val>
          <c:smooth val="0"/>
          <c:extLst>
            <c:ext xmlns:c16="http://schemas.microsoft.com/office/drawing/2014/chart" uri="{C3380CC4-5D6E-409C-BE32-E72D297353CC}">
              <c16:uniqueId val="{00000031-9565-43A9-9597-AEB3AFBCF560}"/>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8.449994401333337E-3"/>
              <c:y val="8.261665538166310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3259268074615682"/>
          <c:y val="0.83232891453241042"/>
          <c:w val="0.78088794172931508"/>
          <c:h val="0.167670991862766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36806648747865"/>
        </c:manualLayout>
      </c:layout>
      <c:lineChart>
        <c:grouping val="standard"/>
        <c:varyColors val="0"/>
        <c:ser>
          <c:idx val="0"/>
          <c:order val="0"/>
          <c:tx>
            <c:strRef>
              <c:f>Sheet1!$B$1</c:f>
              <c:strCache>
                <c:ptCount val="1"/>
                <c:pt idx="0">
                  <c:v>GHB/GBL</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2-449C-A8F2-7AA706CED93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2-449C-A8F2-7AA706CED93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07-432C-A3F8-6C243232A2F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11</c:v>
                </c:pt>
                <c:pt idx="1">
                  <c:v>10</c:v>
                </c:pt>
                <c:pt idx="2">
                  <c:v>9</c:v>
                </c:pt>
                <c:pt idx="3">
                  <c:v>8</c:v>
                </c:pt>
                <c:pt idx="4">
                  <c:v>7</c:v>
                </c:pt>
                <c:pt idx="5">
                  <c:v>7</c:v>
                </c:pt>
                <c:pt idx="6">
                  <c:v>4</c:v>
                </c:pt>
                <c:pt idx="7">
                  <c:v>6</c:v>
                </c:pt>
                <c:pt idx="8">
                  <c:v>7</c:v>
                </c:pt>
                <c:pt idx="9">
                  <c:v>7</c:v>
                </c:pt>
                <c:pt idx="10">
                  <c:v>6</c:v>
                </c:pt>
                <c:pt idx="11">
                  <c:v>5</c:v>
                </c:pt>
                <c:pt idx="12">
                  <c:v>5</c:v>
                </c:pt>
                <c:pt idx="13">
                  <c:v>8</c:v>
                </c:pt>
                <c:pt idx="14">
                  <c:v>7</c:v>
                </c:pt>
                <c:pt idx="15">
                  <c:v>6</c:v>
                </c:pt>
                <c:pt idx="16">
                  <c:v>5</c:v>
                </c:pt>
              </c:numCache>
            </c:numRef>
          </c:val>
          <c:smooth val="0"/>
          <c:extLst>
            <c:ext xmlns:c16="http://schemas.microsoft.com/office/drawing/2014/chart" uri="{C3380CC4-5D6E-409C-BE32-E72D297353CC}">
              <c16:uniqueId val="{00000003-2282-449C-A8F2-7AA706CED93E}"/>
            </c:ext>
          </c:extLst>
        </c:ser>
        <c:ser>
          <c:idx val="1"/>
          <c:order val="1"/>
          <c:tx>
            <c:strRef>
              <c:f>Sheet1!$C$1</c:f>
              <c:strCache>
                <c:ptCount val="1"/>
                <c:pt idx="0">
                  <c:v>MDA</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05-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06-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07-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08-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09-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0A-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0B-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0C-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0D-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0E-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0F-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10-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11-2282-449C-A8F2-7AA706CED93E}"/>
                </c:ext>
              </c:extLst>
            </c:dLbl>
            <c:dLbl>
              <c:idx val="14"/>
              <c:delete val="1"/>
              <c:extLst>
                <c:ext xmlns:c15="http://schemas.microsoft.com/office/drawing/2012/chart" uri="{CE6537A1-D6FC-4f65-9D91-7224C49458BB}"/>
                <c:ext xmlns:c16="http://schemas.microsoft.com/office/drawing/2014/chart" uri="{C3380CC4-5D6E-409C-BE32-E72D297353CC}">
                  <c16:uniqueId val="{00000012-2282-449C-A8F2-7AA706CED93E}"/>
                </c:ext>
              </c:extLst>
            </c:dLbl>
            <c:dLbl>
              <c:idx val="16"/>
              <c:layout>
                <c:manualLayout>
                  <c:x val="-5.9598933901778891E-3"/>
                  <c:y val="-4.1905259467522799E-2"/>
                </c:manualLayout>
              </c:layout>
              <c:tx>
                <c:rich>
                  <a:bodyPr/>
                  <a:lstStyle/>
                  <a:p>
                    <a:fld id="{05632861-A9D5-4B99-9D93-E51F51C54FE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19</c:v>
                </c:pt>
                <c:pt idx="1">
                  <c:v>15</c:v>
                </c:pt>
                <c:pt idx="2">
                  <c:v>9</c:v>
                </c:pt>
                <c:pt idx="3">
                  <c:v>7</c:v>
                </c:pt>
                <c:pt idx="4">
                  <c:v>6</c:v>
                </c:pt>
                <c:pt idx="5">
                  <c:v>4</c:v>
                </c:pt>
                <c:pt idx="6">
                  <c:v>5</c:v>
                </c:pt>
                <c:pt idx="7">
                  <c:v>7</c:v>
                </c:pt>
                <c:pt idx="8">
                  <c:v>12</c:v>
                </c:pt>
                <c:pt idx="9">
                  <c:v>10</c:v>
                </c:pt>
                <c:pt idx="10">
                  <c:v>12</c:v>
                </c:pt>
                <c:pt idx="11">
                  <c:v>12</c:v>
                </c:pt>
                <c:pt idx="12">
                  <c:v>13</c:v>
                </c:pt>
                <c:pt idx="13">
                  <c:v>11</c:v>
                </c:pt>
                <c:pt idx="14">
                  <c:v>14</c:v>
                </c:pt>
                <c:pt idx="15">
                  <c:v>14</c:v>
                </c:pt>
                <c:pt idx="16">
                  <c:v>10</c:v>
                </c:pt>
              </c:numCache>
            </c:numRef>
          </c:val>
          <c:smooth val="0"/>
          <c:extLst>
            <c:ext xmlns:c16="http://schemas.microsoft.com/office/drawing/2014/chart" uri="{C3380CC4-5D6E-409C-BE32-E72D297353CC}">
              <c16:uniqueId val="{00000014-2282-449C-A8F2-7AA706CED93E}"/>
            </c:ext>
          </c:extLst>
        </c:ser>
        <c:ser>
          <c:idx val="2"/>
          <c:order val="2"/>
          <c:tx>
            <c:strRef>
              <c:f>Sheet1!$D$1</c:f>
              <c:strCache>
                <c:ptCount val="1"/>
                <c:pt idx="0">
                  <c:v>Heroin</c:v>
                </c:pt>
              </c:strCache>
            </c:strRef>
          </c:tx>
          <c:spPr>
            <a:ln w="25400" cap="rnd" cmpd="sng" algn="ctr">
              <a:solidFill>
                <a:schemeClr val="accent3"/>
              </a:solidFill>
              <a:prstDash val="solid"/>
              <a:round/>
            </a:ln>
            <a:effectLst/>
          </c:spPr>
          <c:marker>
            <c:symbol val="diamond"/>
            <c:size val="5"/>
            <c:spPr>
              <a:solidFill>
                <a:schemeClr val="accent3"/>
              </a:solidFill>
              <a:ln w="25400" cap="flat" cmpd="sng" algn="ctr">
                <a:solidFill>
                  <a:schemeClr val="accent3"/>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16-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17-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18-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19-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1A-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1B-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1C-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1D-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1E-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1F-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20-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21-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22-2282-449C-A8F2-7AA706CED93E}"/>
                </c:ext>
              </c:extLst>
            </c:dLbl>
            <c:dLbl>
              <c:idx val="14"/>
              <c:delete val="1"/>
              <c:extLst>
                <c:ext xmlns:c15="http://schemas.microsoft.com/office/drawing/2012/chart" uri="{CE6537A1-D6FC-4f65-9D91-7224C49458BB}"/>
                <c:ext xmlns:c16="http://schemas.microsoft.com/office/drawing/2014/chart" uri="{C3380CC4-5D6E-409C-BE32-E72D297353CC}">
                  <c16:uniqueId val="{00000023-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9</c:v>
                </c:pt>
                <c:pt idx="1">
                  <c:v>6</c:v>
                </c:pt>
                <c:pt idx="2">
                  <c:v>4</c:v>
                </c:pt>
                <c:pt idx="3">
                  <c:v>4</c:v>
                </c:pt>
                <c:pt idx="4">
                  <c:v>4</c:v>
                </c:pt>
                <c:pt idx="5">
                  <c:v>4</c:v>
                </c:pt>
                <c:pt idx="6">
                  <c:v>4</c:v>
                </c:pt>
                <c:pt idx="7">
                  <c:v>4</c:v>
                </c:pt>
                <c:pt idx="8">
                  <c:v>7</c:v>
                </c:pt>
                <c:pt idx="9">
                  <c:v>5</c:v>
                </c:pt>
                <c:pt idx="10">
                  <c:v>4</c:v>
                </c:pt>
                <c:pt idx="11">
                  <c:v>2</c:v>
                </c:pt>
                <c:pt idx="12">
                  <c:v>2</c:v>
                </c:pt>
                <c:pt idx="13">
                  <c:v>2</c:v>
                </c:pt>
                <c:pt idx="14">
                  <c:v>2</c:v>
                </c:pt>
                <c:pt idx="15">
                  <c:v>3</c:v>
                </c:pt>
                <c:pt idx="16">
                  <c:v>3</c:v>
                </c:pt>
              </c:numCache>
            </c:numRef>
          </c:val>
          <c:smooth val="0"/>
          <c:extLst>
            <c:ext xmlns:c16="http://schemas.microsoft.com/office/drawing/2014/chart" uri="{C3380CC4-5D6E-409C-BE32-E72D297353CC}">
              <c16:uniqueId val="{00000024-2282-449C-A8F2-7AA706CED93E}"/>
            </c:ext>
          </c:extLst>
        </c:ser>
        <c:ser>
          <c:idx val="3"/>
          <c:order val="3"/>
          <c:tx>
            <c:strRef>
              <c:f>Sheet1!$E$1</c:f>
              <c:strCache>
                <c:ptCount val="1"/>
                <c:pt idx="0">
                  <c:v>Capsules contents unknown</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282-449C-A8F2-7AA706CED93E}"/>
                </c:ext>
              </c:extLst>
            </c:dLbl>
            <c:dLbl>
              <c:idx val="14"/>
              <c:delete val="1"/>
              <c:extLst>
                <c:ext xmlns:c15="http://schemas.microsoft.com/office/drawing/2012/chart" uri="{CE6537A1-D6FC-4f65-9D91-7224C49458BB}"/>
                <c:ext xmlns:c16="http://schemas.microsoft.com/office/drawing/2014/chart" uri="{C3380CC4-5D6E-409C-BE32-E72D297353CC}">
                  <c16:uniqueId val="{00000026-2282-449C-A8F2-7AA706CED93E}"/>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282-449C-A8F2-7AA706CED93E}"/>
                </c:ext>
              </c:extLst>
            </c:dLbl>
            <c:dLbl>
              <c:idx val="16"/>
              <c:tx>
                <c:rich>
                  <a:bodyPr/>
                  <a:lstStyle/>
                  <a:p>
                    <a:fld id="{E28AA30D-9FDF-40C8-9122-1AE9EC5E0C7C}"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07-432C-A3F8-6C243232A2FB}"/>
                </c:ext>
              </c:extLst>
            </c:dLbl>
            <c:dLbl>
              <c:idx val="1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10">
                  <c:v>10</c:v>
                </c:pt>
                <c:pt idx="11">
                  <c:v>8</c:v>
                </c:pt>
                <c:pt idx="12">
                  <c:v>7</c:v>
                </c:pt>
                <c:pt idx="13">
                  <c:v>14</c:v>
                </c:pt>
                <c:pt idx="14">
                  <c:v>20</c:v>
                </c:pt>
                <c:pt idx="15">
                  <c:v>18</c:v>
                </c:pt>
                <c:pt idx="16">
                  <c:v>9</c:v>
                </c:pt>
              </c:numCache>
            </c:numRef>
          </c:val>
          <c:smooth val="0"/>
          <c:extLst>
            <c:ext xmlns:c16="http://schemas.microsoft.com/office/drawing/2014/chart" uri="{C3380CC4-5D6E-409C-BE32-E72D297353CC}">
              <c16:uniqueId val="{00000029-2282-449C-A8F2-7AA706CED93E}"/>
            </c:ext>
          </c:extLst>
        </c:ser>
        <c:ser>
          <c:idx val="4"/>
          <c:order val="4"/>
          <c:tx>
            <c:strRef>
              <c:f>Sheet1!$F$1</c:f>
              <c:strCache>
                <c:ptCount val="1"/>
                <c:pt idx="0">
                  <c:v>Mushrooms</c:v>
                </c:pt>
              </c:strCache>
            </c:strRef>
          </c:tx>
          <c:spPr>
            <a:ln w="19050" cap="rnd" cmpd="sng" algn="ctr">
              <a:solidFill>
                <a:schemeClr val="accent5"/>
              </a:solidFill>
              <a:prstDash val="solid"/>
              <a:round/>
            </a:ln>
            <a:effectLst/>
          </c:spPr>
          <c:marker>
            <c:spPr>
              <a:noFill/>
              <a:ln w="6350" cap="flat" cmpd="sng" algn="ctr">
                <a:solidFill>
                  <a:schemeClr val="accent5"/>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282-449C-A8F2-7AA706CED93E}"/>
                </c:ext>
              </c:extLst>
            </c:dLbl>
            <c:dLbl>
              <c:idx val="14"/>
              <c:delete val="1"/>
              <c:extLst>
                <c:ext xmlns:c15="http://schemas.microsoft.com/office/drawing/2012/chart" uri="{CE6537A1-D6FC-4f65-9D91-7224C49458BB}"/>
                <c:ext xmlns:c16="http://schemas.microsoft.com/office/drawing/2014/chart" uri="{C3380CC4-5D6E-409C-BE32-E72D297353CC}">
                  <c16:uniqueId val="{0000002B-2282-449C-A8F2-7AA706CED93E}"/>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282-449C-A8F2-7AA706CED93E}"/>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7-432C-A3F8-6C243232A2F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Sheet1!$F$2:$F$18</c:f>
              <c:numCache>
                <c:formatCode>General</c:formatCode>
                <c:ptCount val="17"/>
                <c:pt idx="0">
                  <c:v>18</c:v>
                </c:pt>
                <c:pt idx="1">
                  <c:v>21</c:v>
                </c:pt>
                <c:pt idx="2">
                  <c:v>16</c:v>
                </c:pt>
                <c:pt idx="3">
                  <c:v>19</c:v>
                </c:pt>
                <c:pt idx="4">
                  <c:v>18</c:v>
                </c:pt>
                <c:pt idx="5">
                  <c:v>17</c:v>
                </c:pt>
                <c:pt idx="6">
                  <c:v>19</c:v>
                </c:pt>
                <c:pt idx="7">
                  <c:v>18</c:v>
                </c:pt>
                <c:pt idx="8">
                  <c:v>29</c:v>
                </c:pt>
                <c:pt idx="9">
                  <c:v>27</c:v>
                </c:pt>
                <c:pt idx="10">
                  <c:v>27</c:v>
                </c:pt>
                <c:pt idx="11">
                  <c:v>21</c:v>
                </c:pt>
                <c:pt idx="12">
                  <c:v>24</c:v>
                </c:pt>
                <c:pt idx="13">
                  <c:v>22</c:v>
                </c:pt>
                <c:pt idx="14">
                  <c:v>27</c:v>
                </c:pt>
                <c:pt idx="15">
                  <c:v>26</c:v>
                </c:pt>
                <c:pt idx="16">
                  <c:v>27</c:v>
                </c:pt>
              </c:numCache>
            </c:numRef>
          </c:val>
          <c:smooth val="0"/>
          <c:extLst>
            <c:ext xmlns:c16="http://schemas.microsoft.com/office/drawing/2014/chart" uri="{C3380CC4-5D6E-409C-BE32-E72D297353CC}">
              <c16:uniqueId val="{0000002D-2282-449C-A8F2-7AA706CED93E}"/>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3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7.24281160667285E-3"/>
              <c:y val="0.1256268215341860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916798870609206"/>
          <c:y val="0.92458417358463674"/>
          <c:w val="0.78815920141129903"/>
          <c:h val="7.54157508315016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12438094559451"/>
        </c:manualLayout>
      </c:layout>
      <c:lineChart>
        <c:grouping val="standard"/>
        <c:varyColors val="0"/>
        <c:ser>
          <c:idx val="0"/>
          <c:order val="0"/>
          <c:tx>
            <c:strRef>
              <c:f>Sheet1!$B$1</c:f>
              <c:strCache>
                <c:ptCount val="1"/>
                <c:pt idx="0">
                  <c:v>Alcohol</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layout>
                <c:manualLayout>
                  <c:x val="-1.9261652122544499E-2"/>
                  <c:y val="-2.6515449773323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68-490D-9D8A-A5291C746F0D}"/>
                </c:ext>
              </c:extLst>
            </c:dLbl>
            <c:dLbl>
              <c:idx val="1"/>
              <c:delete val="1"/>
              <c:extLst>
                <c:ext xmlns:c15="http://schemas.microsoft.com/office/drawing/2012/chart" uri="{CE6537A1-D6FC-4f65-9D91-7224C49458BB}"/>
                <c:ext xmlns:c16="http://schemas.microsoft.com/office/drawing/2014/chart" uri="{C3380CC4-5D6E-409C-BE32-E72D297353CC}">
                  <c16:uniqueId val="{00000001-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02-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03-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04-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05-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06-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07-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08-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09-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0A-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0B-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0C-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0D-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0E-C468-490D-9D8A-A5291C746F0D}"/>
                </c:ext>
              </c:extLst>
            </c:dLbl>
            <c:dLbl>
              <c:idx val="15"/>
              <c:layout>
                <c:manualLayout>
                  <c:x val="-1.8993352326685701E-2"/>
                  <c:y val="-2.2727272727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68-490D-9D8A-A5291C746F0D}"/>
                </c:ext>
              </c:extLst>
            </c:dLbl>
            <c:dLbl>
              <c:idx val="16"/>
              <c:layout>
                <c:manualLayout>
                  <c:x val="-7.0853075207868326E-4"/>
                  <c:y val="-9.8518544910392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93</c:v>
                </c:pt>
                <c:pt idx="1">
                  <c:v>95</c:v>
                </c:pt>
                <c:pt idx="2">
                  <c:v>97</c:v>
                </c:pt>
                <c:pt idx="3">
                  <c:v>96</c:v>
                </c:pt>
                <c:pt idx="4">
                  <c:v>98</c:v>
                </c:pt>
                <c:pt idx="5">
                  <c:v>97</c:v>
                </c:pt>
                <c:pt idx="6">
                  <c:v>97</c:v>
                </c:pt>
                <c:pt idx="7">
                  <c:v>97</c:v>
                </c:pt>
                <c:pt idx="8">
                  <c:v>98</c:v>
                </c:pt>
                <c:pt idx="9">
                  <c:v>96</c:v>
                </c:pt>
                <c:pt idx="10">
                  <c:v>97</c:v>
                </c:pt>
                <c:pt idx="11">
                  <c:v>98</c:v>
                </c:pt>
                <c:pt idx="12">
                  <c:v>97</c:v>
                </c:pt>
                <c:pt idx="13">
                  <c:v>97</c:v>
                </c:pt>
                <c:pt idx="14">
                  <c:v>97</c:v>
                </c:pt>
                <c:pt idx="15">
                  <c:v>98</c:v>
                </c:pt>
                <c:pt idx="16">
                  <c:v>97</c:v>
                </c:pt>
              </c:numCache>
            </c:numRef>
          </c:val>
          <c:smooth val="0"/>
          <c:extLst>
            <c:ext xmlns:c16="http://schemas.microsoft.com/office/drawing/2014/chart" uri="{C3380CC4-5D6E-409C-BE32-E72D297353CC}">
              <c16:uniqueId val="{00000011-C468-490D-9D8A-A5291C746F0D}"/>
            </c:ext>
          </c:extLst>
        </c:ser>
        <c:ser>
          <c:idx val="1"/>
          <c:order val="1"/>
          <c:tx>
            <c:strRef>
              <c:f>Sheet1!$C$1</c:f>
              <c:strCache>
                <c:ptCount val="1"/>
                <c:pt idx="0">
                  <c:v>Tobacco</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13-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14-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15-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16-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17-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18-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19-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1A-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1B-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1C-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1D-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1E-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00-CE18-4D93-B4E9-594338143BB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75</c:v>
                </c:pt>
                <c:pt idx="1">
                  <c:v>74</c:v>
                </c:pt>
                <c:pt idx="2">
                  <c:v>75</c:v>
                </c:pt>
                <c:pt idx="3">
                  <c:v>75</c:v>
                </c:pt>
                <c:pt idx="4">
                  <c:v>74</c:v>
                </c:pt>
                <c:pt idx="5">
                  <c:v>72</c:v>
                </c:pt>
                <c:pt idx="6">
                  <c:v>80</c:v>
                </c:pt>
                <c:pt idx="7">
                  <c:v>78</c:v>
                </c:pt>
                <c:pt idx="8">
                  <c:v>86</c:v>
                </c:pt>
                <c:pt idx="9">
                  <c:v>83</c:v>
                </c:pt>
                <c:pt idx="10">
                  <c:v>77</c:v>
                </c:pt>
                <c:pt idx="11">
                  <c:v>77</c:v>
                </c:pt>
                <c:pt idx="12">
                  <c:v>82</c:v>
                </c:pt>
                <c:pt idx="13">
                  <c:v>83</c:v>
                </c:pt>
                <c:pt idx="14">
                  <c:v>87</c:v>
                </c:pt>
                <c:pt idx="15">
                  <c:v>85</c:v>
                </c:pt>
                <c:pt idx="16">
                  <c:v>83</c:v>
                </c:pt>
              </c:numCache>
            </c:numRef>
          </c:val>
          <c:smooth val="0"/>
          <c:extLst>
            <c:ext xmlns:c16="http://schemas.microsoft.com/office/drawing/2014/chart" uri="{C3380CC4-5D6E-409C-BE32-E72D297353CC}">
              <c16:uniqueId val="{00000020-C468-490D-9D8A-A5291C746F0D}"/>
            </c:ext>
          </c:extLst>
        </c:ser>
        <c:ser>
          <c:idx val="2"/>
          <c:order val="2"/>
          <c:tx>
            <c:strRef>
              <c:f>Sheet1!$D$1</c:f>
              <c:strCache>
                <c:ptCount val="1"/>
                <c:pt idx="0">
                  <c:v>E-cigarettes</c:v>
                </c:pt>
              </c:strCache>
            </c:strRef>
          </c:tx>
          <c:spPr>
            <a:ln w="25400" cap="rnd" cmpd="sng" algn="ctr">
              <a:solidFill>
                <a:schemeClr val="accent3"/>
              </a:solidFill>
              <a:prstDash val="solid"/>
              <a:round/>
            </a:ln>
            <a:effectLst/>
          </c:spPr>
          <c:marker>
            <c:symbol val="diamond"/>
            <c:size val="5"/>
            <c:spPr>
              <a:solidFill>
                <a:schemeClr val="accent3"/>
              </a:solidFill>
              <a:ln w="25400" cap="flat" cmpd="sng" algn="ctr">
                <a:solidFill>
                  <a:schemeClr val="accent3"/>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21-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22-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23-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24-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25-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26-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27-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28-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29-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2A-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2B-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2C-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01-CE18-4D93-B4E9-594338143BB6}"/>
                </c:ext>
              </c:extLst>
            </c:dLbl>
            <c:dLbl>
              <c:idx val="15"/>
              <c:tx>
                <c:rich>
                  <a:bodyPr/>
                  <a:lstStyle/>
                  <a:p>
                    <a:fld id="{0673BC95-4595-4163-8253-4ED1459506E8}"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C468-490D-9D8A-A5291C746F0D}"/>
                </c:ext>
              </c:extLst>
            </c:dLbl>
            <c:dLbl>
              <c:idx val="16"/>
              <c:layout>
                <c:manualLayout>
                  <c:x val="7.2430967679629275E-4"/>
                  <c:y val="-4.4162895927601808E-2"/>
                </c:manualLayout>
              </c:layout>
              <c:tx>
                <c:rich>
                  <a:bodyPr/>
                  <a:lstStyle/>
                  <a:p>
                    <a:fld id="{365C233E-4CA9-409B-8D05-0138A670B54B}"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18-4D93-B4E9-594338143BB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11">
                  <c:v>34</c:v>
                </c:pt>
                <c:pt idx="12">
                  <c:v>34</c:v>
                </c:pt>
                <c:pt idx="13">
                  <c:v>26</c:v>
                </c:pt>
                <c:pt idx="14">
                  <c:v>28</c:v>
                </c:pt>
                <c:pt idx="15">
                  <c:v>34</c:v>
                </c:pt>
                <c:pt idx="16">
                  <c:v>40</c:v>
                </c:pt>
              </c:numCache>
            </c:numRef>
          </c:val>
          <c:smooth val="0"/>
          <c:extLst>
            <c:ext xmlns:c16="http://schemas.microsoft.com/office/drawing/2014/chart" uri="{C3380CC4-5D6E-409C-BE32-E72D297353CC}">
              <c16:uniqueId val="{0000002E-C468-490D-9D8A-A5291C746F0D}"/>
            </c:ext>
          </c:extLst>
        </c:ser>
        <c:ser>
          <c:idx val="3"/>
          <c:order val="3"/>
          <c:tx>
            <c:strRef>
              <c:f>Sheet1!$E$1</c:f>
              <c:strCache>
                <c:ptCount val="1"/>
                <c:pt idx="0">
                  <c:v>Nitrous Oxide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468-490D-9D8A-A5291C746F0D}"/>
                </c:ext>
              </c:extLst>
            </c:dLbl>
            <c:dLbl>
              <c:idx val="15"/>
              <c:tx>
                <c:rich>
                  <a:bodyPr/>
                  <a:lstStyle/>
                  <a:p>
                    <a:fld id="{E22B7CAA-5538-43B5-9485-62BB194E0A66}"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C468-490D-9D8A-A5291C746F0D}"/>
                </c:ext>
              </c:extLst>
            </c:dLbl>
            <c:dLbl>
              <c:idx val="16"/>
              <c:layout>
                <c:manualLayout>
                  <c:x val="-1.6900559125246832E-3"/>
                  <c:y val="-5.1402714932126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18-4D93-B4E9-594338143BB6}"/>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26</c:v>
                </c:pt>
                <c:pt idx="1">
                  <c:v>27</c:v>
                </c:pt>
                <c:pt idx="2">
                  <c:v>25</c:v>
                </c:pt>
                <c:pt idx="3">
                  <c:v>22</c:v>
                </c:pt>
                <c:pt idx="4">
                  <c:v>22</c:v>
                </c:pt>
                <c:pt idx="5">
                  <c:v>20</c:v>
                </c:pt>
                <c:pt idx="6">
                  <c:v>19</c:v>
                </c:pt>
                <c:pt idx="7">
                  <c:v>20</c:v>
                </c:pt>
                <c:pt idx="8">
                  <c:v>25</c:v>
                </c:pt>
                <c:pt idx="9">
                  <c:v>21</c:v>
                </c:pt>
                <c:pt idx="10">
                  <c:v>25</c:v>
                </c:pt>
                <c:pt idx="11">
                  <c:v>23</c:v>
                </c:pt>
                <c:pt idx="12">
                  <c:v>26</c:v>
                </c:pt>
                <c:pt idx="13">
                  <c:v>36</c:v>
                </c:pt>
                <c:pt idx="14">
                  <c:v>42</c:v>
                </c:pt>
                <c:pt idx="15">
                  <c:v>50</c:v>
                </c:pt>
                <c:pt idx="16">
                  <c:v>53</c:v>
                </c:pt>
              </c:numCache>
            </c:numRef>
          </c:val>
          <c:smooth val="0"/>
          <c:extLst>
            <c:ext xmlns:c16="http://schemas.microsoft.com/office/drawing/2014/chart" uri="{C3380CC4-5D6E-409C-BE32-E72D297353CC}">
              <c16:uniqueId val="{00000033-C468-490D-9D8A-A5291C746F0D}"/>
            </c:ext>
          </c:extLst>
        </c:ser>
        <c:ser>
          <c:idx val="4"/>
          <c:order val="4"/>
          <c:tx>
            <c:strRef>
              <c:f>Sheet1!$F$1</c:f>
              <c:strCache>
                <c:ptCount val="1"/>
                <c:pt idx="0">
                  <c:v>Amyl Nitrite</c:v>
                </c:pt>
              </c:strCache>
            </c:strRef>
          </c:tx>
          <c:spPr>
            <a:ln w="25400" cap="rnd" cmpd="sng" algn="ctr">
              <a:solidFill>
                <a:schemeClr val="accent5"/>
              </a:solidFill>
              <a:prstDash val="solid"/>
              <a:round/>
            </a:ln>
            <a:effectLst/>
          </c:spPr>
          <c:marker>
            <c:symbol val="square"/>
            <c:size val="5"/>
            <c:spPr>
              <a:solidFill>
                <a:schemeClr val="accent5"/>
              </a:solidFill>
              <a:ln w="25400" cap="flat" cmpd="sng" algn="ctr">
                <a:solidFill>
                  <a:schemeClr val="accent5"/>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4-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35-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36-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37-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38-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39-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3A-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3B-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3C-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3D-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3E-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3F-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40-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02-CE18-4D93-B4E9-594338143BB6}"/>
                </c:ext>
              </c:extLst>
            </c:dLbl>
            <c:dLbl>
              <c:idx val="16"/>
              <c:layout>
                <c:manualLayout>
                  <c:x val="-7.7259698858271227E-3"/>
                  <c:y val="8.0361990950226184E-2"/>
                </c:manualLayout>
              </c:layout>
              <c:tx>
                <c:rich>
                  <a:bodyPr/>
                  <a:lstStyle/>
                  <a:p>
                    <a:fld id="{C79B49C3-697E-446D-86C0-36ACDD5A7704}"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E18-4D93-B4E9-594338143BB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Sheet1!$F$2:$F$18</c:f>
              <c:numCache>
                <c:formatCode>General</c:formatCode>
                <c:ptCount val="17"/>
                <c:pt idx="0">
                  <c:v>20</c:v>
                </c:pt>
                <c:pt idx="1">
                  <c:v>20</c:v>
                </c:pt>
                <c:pt idx="2">
                  <c:v>17</c:v>
                </c:pt>
                <c:pt idx="3">
                  <c:v>14</c:v>
                </c:pt>
                <c:pt idx="4">
                  <c:v>18</c:v>
                </c:pt>
                <c:pt idx="5">
                  <c:v>18</c:v>
                </c:pt>
                <c:pt idx="6">
                  <c:v>26</c:v>
                </c:pt>
                <c:pt idx="7">
                  <c:v>29</c:v>
                </c:pt>
                <c:pt idx="8">
                  <c:v>26</c:v>
                </c:pt>
                <c:pt idx="9">
                  <c:v>21</c:v>
                </c:pt>
                <c:pt idx="10">
                  <c:v>17</c:v>
                </c:pt>
                <c:pt idx="11">
                  <c:v>17</c:v>
                </c:pt>
                <c:pt idx="12">
                  <c:v>21</c:v>
                </c:pt>
                <c:pt idx="13">
                  <c:v>27</c:v>
                </c:pt>
                <c:pt idx="14">
                  <c:v>25</c:v>
                </c:pt>
                <c:pt idx="15">
                  <c:v>22</c:v>
                </c:pt>
                <c:pt idx="16">
                  <c:v>38</c:v>
                </c:pt>
              </c:numCache>
            </c:numRef>
          </c:val>
          <c:smooth val="0"/>
          <c:extLst>
            <c:ext xmlns:c16="http://schemas.microsoft.com/office/drawing/2014/chart" uri="{C3380CC4-5D6E-409C-BE32-E72D297353CC}">
              <c16:uniqueId val="{00000041-C468-490D-9D8A-A5291C746F0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1687306957688338"/>
          <c:y val="0.89336202657925678"/>
          <c:w val="0.87102887779342475"/>
          <c:h val="0.10572584848710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61380189486512227"/>
        </c:manualLayout>
      </c:layout>
      <c:lineChart>
        <c:grouping val="standard"/>
        <c:varyColors val="0"/>
        <c:ser>
          <c:idx val="0"/>
          <c:order val="1"/>
          <c:tx>
            <c:strRef>
              <c:f>Sheet1!$C$1</c:f>
              <c:strCache>
                <c:ptCount val="1"/>
                <c:pt idx="0">
                  <c:v>Past year stimulant</c:v>
                </c:pt>
              </c:strCache>
            </c:strRef>
          </c:tx>
          <c:spPr>
            <a:ln w="25400" cap="rnd" cmpd="sng" algn="ctr">
              <a:solidFill>
                <a:schemeClr val="accent1">
                  <a:shade val="95000"/>
                  <a:satMod val="105000"/>
                </a:schemeClr>
              </a:solidFill>
              <a:prstDash val="solid"/>
              <a:round/>
            </a:ln>
            <a:effectLst/>
          </c:spPr>
          <c:marker>
            <c:symbol val="x"/>
            <c:size val="5"/>
            <c:spPr>
              <a:noFill/>
              <a:ln w="25400" cap="flat" cmpd="sng" algn="ctr">
                <a:solidFill>
                  <a:schemeClr val="accent1">
                    <a:shade val="95000"/>
                    <a:satMod val="105000"/>
                  </a:schemeClr>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2-4E9D-B13E-952064CE8104}"/>
                </c:ext>
              </c:extLst>
            </c:dLbl>
            <c:dLbl>
              <c:idx val="11"/>
              <c:delete val="1"/>
              <c:extLst>
                <c:ext xmlns:c15="http://schemas.microsoft.com/office/drawing/2012/chart" uri="{CE6537A1-D6FC-4f65-9D91-7224C49458BB}"/>
                <c:ext xmlns:c16="http://schemas.microsoft.com/office/drawing/2014/chart" uri="{C3380CC4-5D6E-409C-BE32-E72D297353CC}">
                  <c16:uniqueId val="{00000005-5AB2-4E9D-B13E-952064CE8104}"/>
                </c:ext>
              </c:extLst>
            </c:dLbl>
            <c:dLbl>
              <c:idx val="12"/>
              <c:layout>
                <c:manualLayout>
                  <c:x val="-6.88073394495429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2-4E9D-B13E-952064CE8104}"/>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1-4604-A31E-6B38393A5F3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3</c:v>
                </c:pt>
                <c:pt idx="1">
                  <c:v>10</c:v>
                </c:pt>
                <c:pt idx="2">
                  <c:v>13</c:v>
                </c:pt>
                <c:pt idx="3">
                  <c:v>8</c:v>
                </c:pt>
                <c:pt idx="4">
                  <c:v>12</c:v>
                </c:pt>
                <c:pt idx="5">
                  <c:v>22</c:v>
                </c:pt>
                <c:pt idx="6">
                  <c:v>18</c:v>
                </c:pt>
                <c:pt idx="7">
                  <c:v>26</c:v>
                </c:pt>
                <c:pt idx="8">
                  <c:v>20</c:v>
                </c:pt>
                <c:pt idx="9">
                  <c:v>20</c:v>
                </c:pt>
                <c:pt idx="10">
                  <c:v>19</c:v>
                </c:pt>
                <c:pt idx="11">
                  <c:v>26</c:v>
                </c:pt>
                <c:pt idx="12">
                  <c:v>25</c:v>
                </c:pt>
                <c:pt idx="13">
                  <c:v>22</c:v>
                </c:pt>
              </c:numCache>
            </c:numRef>
          </c:val>
          <c:smooth val="0"/>
          <c:extLst>
            <c:ext xmlns:c16="http://schemas.microsoft.com/office/drawing/2014/chart" uri="{C3380CC4-5D6E-409C-BE32-E72D297353CC}">
              <c16:uniqueId val="{00000007-5AB2-4E9D-B13E-952064CE8104}"/>
            </c:ext>
          </c:extLst>
        </c:ser>
        <c:ser>
          <c:idx val="3"/>
          <c:order val="3"/>
          <c:tx>
            <c:strRef>
              <c:f>Sheet1!$E$1</c:f>
              <c:strCache>
                <c:ptCount val="1"/>
                <c:pt idx="0">
                  <c:v>Past year depressant</c:v>
                </c:pt>
              </c:strCache>
            </c:strRef>
          </c:tx>
          <c:spPr>
            <a:ln w="25400" cap="rnd" cmpd="sng" algn="ctr">
              <a:solidFill>
                <a:schemeClr val="accent4">
                  <a:shade val="95000"/>
                  <a:satMod val="105000"/>
                </a:schemeClr>
              </a:solidFill>
              <a:prstDash val="solid"/>
              <a:round/>
            </a:ln>
            <a:effectLst/>
          </c:spPr>
          <c:marker>
            <c:spPr>
              <a:noFill/>
              <a:ln w="25400" cap="flat" cmpd="sng" algn="ctr">
                <a:solidFill>
                  <a:schemeClr val="accent4">
                    <a:shade val="95000"/>
                    <a:satMod val="105000"/>
                  </a:schemeClr>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B2-4E9D-B13E-952064CE8104}"/>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B2-4E9D-B13E-952064CE8104}"/>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B2-4E9D-B13E-952064CE8104}"/>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91-4604-A31E-6B38393A5F3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Sheet1!$E$2:$E$15</c:f>
              <c:numCache>
                <c:formatCode>General</c:formatCode>
                <c:ptCount val="14"/>
                <c:pt idx="1">
                  <c:v>16</c:v>
                </c:pt>
                <c:pt idx="2">
                  <c:v>17</c:v>
                </c:pt>
                <c:pt idx="3">
                  <c:v>16</c:v>
                </c:pt>
                <c:pt idx="4">
                  <c:v>19</c:v>
                </c:pt>
                <c:pt idx="5">
                  <c:v>34</c:v>
                </c:pt>
                <c:pt idx="6">
                  <c:v>17</c:v>
                </c:pt>
                <c:pt idx="7">
                  <c:v>22</c:v>
                </c:pt>
                <c:pt idx="8">
                  <c:v>13</c:v>
                </c:pt>
                <c:pt idx="9">
                  <c:v>15</c:v>
                </c:pt>
                <c:pt idx="10">
                  <c:v>14</c:v>
                </c:pt>
                <c:pt idx="11">
                  <c:v>17</c:v>
                </c:pt>
                <c:pt idx="12">
                  <c:v>20</c:v>
                </c:pt>
                <c:pt idx="13">
                  <c:v>27</c:v>
                </c:pt>
              </c:numCache>
            </c:numRef>
          </c:val>
          <c:smooth val="0"/>
          <c:extLst>
            <c:ext xmlns:c16="http://schemas.microsoft.com/office/drawing/2014/chart" uri="{C3380CC4-5D6E-409C-BE32-E72D297353CC}">
              <c16:uniqueId val="{00000011-5AB2-4E9D-B13E-952064CE8104}"/>
            </c:ext>
          </c:extLst>
        </c:ser>
        <c:dLbls>
          <c:showLegendKey val="0"/>
          <c:showVal val="1"/>
          <c:showCatName val="0"/>
          <c:showSerName val="0"/>
          <c:showPercent val="0"/>
          <c:showBubbleSize val="0"/>
        </c:dLbls>
        <c:marker val="1"/>
        <c:smooth val="0"/>
        <c:axId val="-2071821512"/>
        <c:axId val="-2071818120"/>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Lifetime stimulant</c:v>
                      </c:pt>
                    </c:strCache>
                  </c:strRef>
                </c:tx>
                <c:spPr>
                  <a:ln w="25400" cap="rnd" cmpd="sng" algn="ctr">
                    <a:solidFill>
                      <a:schemeClr val="accent2">
                        <a:shade val="95000"/>
                        <a:satMod val="105000"/>
                      </a:schemeClr>
                    </a:solidFill>
                    <a:prstDash val="solid"/>
                    <a:round/>
                  </a:ln>
                  <a:effectLst/>
                </c:spPr>
                <c:marker>
                  <c:symbol val="square"/>
                  <c:size val="4"/>
                  <c:spPr>
                    <a:solidFill>
                      <a:schemeClr val="accent2"/>
                    </a:solidFill>
                    <a:ln w="25400" cap="flat" cmpd="sng" algn="ctr">
                      <a:solidFill>
                        <a:schemeClr val="accent2">
                          <a:shade val="95000"/>
                          <a:satMod val="105000"/>
                        </a:schemeClr>
                      </a:solidFill>
                      <a:prstDash val="solid"/>
                      <a:round/>
                    </a:ln>
                    <a:effectLst/>
                  </c:spPr>
                </c:marker>
                <c:dLbls>
                  <c:dLbl>
                    <c:idx val="0"/>
                    <c:dLblPos val="t"/>
                    <c:showLegendKey val="0"/>
                    <c:showVal val="1"/>
                    <c:showCatName val="0"/>
                    <c:showSerName val="0"/>
                    <c:showPercent val="0"/>
                    <c:showBubbleSize val="0"/>
                    <c:extLst>
                      <c:ext uri="{CE6537A1-D6FC-4f65-9D91-7224C49458BB}"/>
                      <c:ext xmlns:c16="http://schemas.microsoft.com/office/drawing/2014/chart" uri="{C3380CC4-5D6E-409C-BE32-E72D297353CC}">
                        <c16:uniqueId val="{00000000-5AB2-4E9D-B13E-952064CE8104}"/>
                      </c:ext>
                    </c:extLst>
                  </c:dLbl>
                  <c:dLbl>
                    <c:idx val="11"/>
                    <c:dLblPos val="t"/>
                    <c:showLegendKey val="0"/>
                    <c:showVal val="1"/>
                    <c:showCatName val="0"/>
                    <c:showSerName val="0"/>
                    <c:showPercent val="0"/>
                    <c:showBubbleSize val="0"/>
                    <c:extLst>
                      <c:ext uri="{CE6537A1-D6FC-4f65-9D91-7224C49458BB}"/>
                      <c:ext xmlns:c16="http://schemas.microsoft.com/office/drawing/2014/chart" uri="{C3380CC4-5D6E-409C-BE32-E72D297353CC}">
                        <c16:uniqueId val="{00000001-5AB2-4E9D-B13E-952064CE8104}"/>
                      </c:ext>
                    </c:extLst>
                  </c:dLbl>
                  <c:dLbl>
                    <c:idx val="12"/>
                    <c:layout>
                      <c:manualLayout>
                        <c:x val="-1.2754460738279275E-2"/>
                        <c:y val="-5.4493335129126221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c:ext uri="{CE6537A1-D6FC-4f65-9D91-7224C49458BB}">
                      <c15:showLeaderLines val="0"/>
                    </c:ext>
                  </c:extLst>
                </c:dLbls>
                <c:cat>
                  <c:numRef>
                    <c:extLst>
                      <c:ext uri="{02D57815-91ED-43cb-92C2-25804820EDAC}">
                        <c15:formulaRef>
                          <c15:sqref>Sheet1!$A$2:$A$15</c15:sqref>
                        </c15:formulaRef>
                      </c:ext>
                    </c:extLst>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extLst>
                      <c:ext uri="{02D57815-91ED-43cb-92C2-25804820EDAC}">
                        <c15:formulaRef>
                          <c15:sqref>Sheet1!$B$2:$B$15</c15:sqref>
                        </c15:formulaRef>
                      </c:ext>
                    </c:extLst>
                    <c:numCache>
                      <c:formatCode>General</c:formatCode>
                      <c:ptCount val="14"/>
                      <c:pt idx="0">
                        <c:v>21</c:v>
                      </c:pt>
                      <c:pt idx="1">
                        <c:v>17</c:v>
                      </c:pt>
                      <c:pt idx="2">
                        <c:v>26</c:v>
                      </c:pt>
                      <c:pt idx="3">
                        <c:v>15</c:v>
                      </c:pt>
                      <c:pt idx="4">
                        <c:v>21</c:v>
                      </c:pt>
                      <c:pt idx="5">
                        <c:v>32</c:v>
                      </c:pt>
                      <c:pt idx="6">
                        <c:v>33</c:v>
                      </c:pt>
                      <c:pt idx="7">
                        <c:v>30</c:v>
                      </c:pt>
                      <c:pt idx="8">
                        <c:v>28</c:v>
                      </c:pt>
                      <c:pt idx="9">
                        <c:v>29</c:v>
                      </c:pt>
                      <c:pt idx="10">
                        <c:v>29</c:v>
                      </c:pt>
                      <c:pt idx="11">
                        <c:v>33</c:v>
                      </c:pt>
                      <c:pt idx="12">
                        <c:v>36</c:v>
                      </c:pt>
                    </c:numCache>
                  </c:numRef>
                </c:val>
                <c:smooth val="0"/>
                <c:extLst>
                  <c:ext xmlns:c16="http://schemas.microsoft.com/office/drawing/2014/chart" uri="{C3380CC4-5D6E-409C-BE32-E72D297353CC}">
                    <c16:uniqueId val="{00000003-5AB2-4E9D-B13E-952064CE8104}"/>
                  </c:ext>
                </c:extLst>
              </c15:ser>
            </c15:filteredLineSeries>
            <c15:filteredLineSeries>
              <c15:ser>
                <c:idx val="2"/>
                <c:order val="2"/>
                <c:tx>
                  <c:strRef>
                    <c:extLst>
                      <c:ext xmlns:c15="http://schemas.microsoft.com/office/drawing/2012/chart" uri="{02D57815-91ED-43cb-92C2-25804820EDAC}">
                        <c15:formulaRef>
                          <c15:sqref>Sheet1!$D$1</c15:sqref>
                        </c15:formulaRef>
                      </c:ext>
                    </c:extLst>
                    <c:strCache>
                      <c:ptCount val="1"/>
                      <c:pt idx="0">
                        <c:v>Lifetime depressant</c:v>
                      </c:pt>
                    </c:strCache>
                  </c:strRef>
                </c:tx>
                <c:spPr>
                  <a:ln w="25400" cap="rnd" cmpd="sng" algn="ctr">
                    <a:solidFill>
                      <a:schemeClr val="accent3">
                        <a:shade val="95000"/>
                        <a:satMod val="105000"/>
                      </a:schemeClr>
                    </a:solidFill>
                    <a:prstDash val="solid"/>
                    <a:round/>
                  </a:ln>
                  <a:effectLst/>
                </c:spPr>
                <c:marker>
                  <c:symbol val="triangle"/>
                  <c:size val="4"/>
                  <c:spPr>
                    <a:solidFill>
                      <a:schemeClr val="accent3"/>
                    </a:solidFill>
                    <a:ln w="25400" cap="flat" cmpd="sng" algn="ctr">
                      <a:solidFill>
                        <a:schemeClr val="accent3">
                          <a:shade val="95000"/>
                          <a:satMod val="105000"/>
                        </a:schemeClr>
                      </a:solidFill>
                      <a:prstDash val="solid"/>
                      <a:round/>
                    </a:ln>
                    <a:effectLst/>
                  </c:spPr>
                </c:marker>
                <c:dLbls>
                  <c:dLbl>
                    <c:idx val="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5AB2-4E9D-B13E-952064CE8104}"/>
                      </c:ext>
                    </c:extLst>
                  </c:dLbl>
                  <c:dLbl>
                    <c:idx val="5"/>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5AB2-4E9D-B13E-952064CE8104}"/>
                      </c:ext>
                    </c:extLst>
                  </c:dLbl>
                  <c:dLbl>
                    <c:idx val="1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5AB2-4E9D-B13E-952064CE8104}"/>
                      </c:ext>
                    </c:extLst>
                  </c:dLbl>
                  <c:dLbl>
                    <c:idx val="12"/>
                    <c:layout>
                      <c:manualLayout>
                        <c:x val="-1.0460882756627899E-2"/>
                        <c:y val="-3.917548983936373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extLst>
                      <c:ext xmlns:c15="http://schemas.microsoft.com/office/drawing/2012/chart" uri="{02D57815-91ED-43cb-92C2-25804820EDAC}">
                        <c15:formulaRef>
                          <c15:sqref>Sheet1!$A$2:$A$15</c15:sqref>
                        </c15:formulaRef>
                      </c:ext>
                    </c:extLst>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extLst>
                      <c:ext xmlns:c15="http://schemas.microsoft.com/office/drawing/2012/chart" uri="{02D57815-91ED-43cb-92C2-25804820EDAC}">
                        <c15:formulaRef>
                          <c15:sqref>Sheet1!$D$2:$D$15</c15:sqref>
                        </c15:formulaRef>
                      </c:ext>
                    </c:extLst>
                    <c:numCache>
                      <c:formatCode>General</c:formatCode>
                      <c:ptCount val="14"/>
                      <c:pt idx="1">
                        <c:v>26</c:v>
                      </c:pt>
                      <c:pt idx="2">
                        <c:v>29</c:v>
                      </c:pt>
                      <c:pt idx="3">
                        <c:v>26</c:v>
                      </c:pt>
                      <c:pt idx="4">
                        <c:v>31</c:v>
                      </c:pt>
                      <c:pt idx="5">
                        <c:v>46</c:v>
                      </c:pt>
                      <c:pt idx="6">
                        <c:v>31</c:v>
                      </c:pt>
                      <c:pt idx="7">
                        <c:v>23</c:v>
                      </c:pt>
                      <c:pt idx="8">
                        <c:v>25</c:v>
                      </c:pt>
                      <c:pt idx="9">
                        <c:v>26</c:v>
                      </c:pt>
                      <c:pt idx="10">
                        <c:v>26</c:v>
                      </c:pt>
                      <c:pt idx="11">
                        <c:v>27</c:v>
                      </c:pt>
                      <c:pt idx="12">
                        <c:v>27</c:v>
                      </c:pt>
                    </c:numCache>
                  </c:numRef>
                </c:val>
                <c:smooth val="0"/>
                <c:extLst xmlns:c15="http://schemas.microsoft.com/office/drawing/2012/chart">
                  <c:ext xmlns:c16="http://schemas.microsoft.com/office/drawing/2014/chart" uri="{C3380CC4-5D6E-409C-BE32-E72D297353CC}">
                    <c16:uniqueId val="{0000000C-5AB2-4E9D-B13E-952064CE8104}"/>
                  </c:ext>
                </c:extLst>
              </c15:ser>
            </c15:filteredLineSeries>
          </c:ext>
        </c:extLst>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EDRS participants</a:t>
                </a:r>
              </a:p>
            </c:rich>
          </c:tx>
          <c:layout>
            <c:manualLayout>
              <c:xMode val="edge"/>
              <c:yMode val="edge"/>
              <c:x val="6.1671362637700936E-3"/>
              <c:y val="6.9164603280748846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1836601523856716"/>
          <c:y val="0.8404196789979258"/>
          <c:w val="0.57569157168006324"/>
          <c:h val="0.15958043253643067"/>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73341988812484415"/>
        </c:manualLayout>
      </c:layout>
      <c:lineChart>
        <c:grouping val="standard"/>
        <c:varyColors val="0"/>
        <c:ser>
          <c:idx val="1"/>
          <c:order val="0"/>
          <c:tx>
            <c:strRef>
              <c:f>Sheet1!$B$1</c:f>
              <c:strCache>
                <c:ptCount val="1"/>
                <c:pt idx="0">
                  <c:v>Lifetime</c:v>
                </c:pt>
              </c:strCache>
            </c:strRef>
          </c:tx>
          <c:spPr>
            <a:ln w="25400" cap="rnd" cmpd="sng" algn="ctr">
              <a:solidFill>
                <a:schemeClr val="accent2"/>
              </a:solidFill>
              <a:prstDash val="solid"/>
              <a:round/>
            </a:ln>
            <a:effectLst/>
          </c:spPr>
          <c:marker>
            <c:symbol val="square"/>
            <c:size val="4"/>
            <c:spPr>
              <a:solidFill>
                <a:schemeClr val="accent2"/>
              </a:solidFill>
              <a:ln w="25400" cap="flat" cmpd="sng" algn="ctr">
                <a:solidFill>
                  <a:schemeClr val="accent2"/>
                </a:solidFill>
                <a:prstDash val="solid"/>
                <a:round/>
              </a:ln>
              <a:effectLst/>
            </c:spPr>
          </c:marker>
          <c:dLbls>
            <c:dLbl>
              <c:idx val="15"/>
              <c:tx>
                <c:rich>
                  <a:bodyPr/>
                  <a:lstStyle/>
                  <a:p>
                    <a:fld id="{765CD007-FD39-4B05-BE2B-BF03DB35A298}"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E9-4A42-954E-2CDF84555F2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General</c:formatCode>
                <c:ptCount val="16"/>
                <c:pt idx="0">
                  <c:v>22</c:v>
                </c:pt>
                <c:pt idx="1">
                  <c:v>19</c:v>
                </c:pt>
                <c:pt idx="2">
                  <c:v>20</c:v>
                </c:pt>
                <c:pt idx="3">
                  <c:v>21</c:v>
                </c:pt>
                <c:pt idx="4">
                  <c:v>18</c:v>
                </c:pt>
                <c:pt idx="5">
                  <c:v>16</c:v>
                </c:pt>
                <c:pt idx="6">
                  <c:v>16</c:v>
                </c:pt>
                <c:pt idx="7">
                  <c:v>19</c:v>
                </c:pt>
                <c:pt idx="8">
                  <c:v>16</c:v>
                </c:pt>
                <c:pt idx="9">
                  <c:v>13</c:v>
                </c:pt>
                <c:pt idx="10">
                  <c:v>10</c:v>
                </c:pt>
                <c:pt idx="11">
                  <c:v>8</c:v>
                </c:pt>
                <c:pt idx="12">
                  <c:v>10</c:v>
                </c:pt>
                <c:pt idx="13">
                  <c:v>8</c:v>
                </c:pt>
                <c:pt idx="14">
                  <c:v>8</c:v>
                </c:pt>
                <c:pt idx="15">
                  <c:v>11</c:v>
                </c:pt>
              </c:numCache>
            </c:numRef>
          </c:val>
          <c:smooth val="0"/>
          <c:extLst>
            <c:ext xmlns:c16="http://schemas.microsoft.com/office/drawing/2014/chart" uri="{C3380CC4-5D6E-409C-BE32-E72D297353CC}">
              <c16:uniqueId val="{00000000-69F4-472D-848E-18CE148E1B42}"/>
            </c:ext>
          </c:extLst>
        </c:ser>
        <c:ser>
          <c:idx val="0"/>
          <c:order val="1"/>
          <c:tx>
            <c:strRef>
              <c:f>Sheet1!$C$1</c:f>
              <c:strCache>
                <c:ptCount val="1"/>
                <c:pt idx="0">
                  <c:v>Past month</c:v>
                </c:pt>
              </c:strCache>
            </c:strRef>
          </c:tx>
          <c:spPr>
            <a:ln w="25400" cap="rnd" cmpd="sng" algn="ctr">
              <a:solidFill>
                <a:schemeClr val="accent1"/>
              </a:solidFill>
              <a:prstDash val="solid"/>
              <a:round/>
            </a:ln>
            <a:effectLst/>
          </c:spPr>
          <c:marker>
            <c:symbol val="x"/>
            <c:size val="5"/>
            <c:spPr>
              <a:noFill/>
              <a:ln w="25400" cap="flat" cmpd="sng" algn="ctr">
                <a:solidFill>
                  <a:schemeClr val="accent1"/>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E9-4A42-954E-2CDF84555F2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F4-472D-848E-18CE148E1B4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E9-4A42-954E-2CDF84555F2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General</c:formatCode>
                <c:ptCount val="16"/>
                <c:pt idx="12">
                  <c:v>4</c:v>
                </c:pt>
                <c:pt idx="13">
                  <c:v>2</c:v>
                </c:pt>
                <c:pt idx="14">
                  <c:v>3</c:v>
                </c:pt>
                <c:pt idx="15">
                  <c:v>3</c:v>
                </c:pt>
              </c:numCache>
            </c:numRef>
          </c:val>
          <c:smooth val="0"/>
          <c:extLst>
            <c:ext xmlns:c16="http://schemas.microsoft.com/office/drawing/2014/chart" uri="{C3380CC4-5D6E-409C-BE32-E72D297353CC}">
              <c16:uniqueId val="{00000002-69F4-472D-848E-18CE148E1B42}"/>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EDRS participants</a:t>
                </a:r>
              </a:p>
            </c:rich>
          </c:tx>
          <c:layout>
            <c:manualLayout>
              <c:xMode val="edge"/>
              <c:yMode val="edge"/>
              <c:x val="6.1670881667379883E-3"/>
              <c:y val="0.13159881711618626"/>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65993265993276"/>
          <c:y val="0.92509363295884295"/>
          <c:w val="0.483164983165011"/>
          <c:h val="6.3670411985018799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935025848299"/>
          <c:y val="2.88421920065925E-2"/>
          <c:w val="0.84997934554663079"/>
          <c:h val="0.76194907033407"/>
        </c:manualLayout>
      </c:layout>
      <c:lineChart>
        <c:grouping val="standard"/>
        <c:varyColors val="0"/>
        <c:ser>
          <c:idx val="0"/>
          <c:order val="0"/>
          <c:tx>
            <c:strRef>
              <c:f>Sheet1!$A$2</c:f>
              <c:strCache>
                <c:ptCount val="1"/>
                <c:pt idx="0">
                  <c:v>Pills</c:v>
                </c:pt>
              </c:strCache>
            </c:strRef>
          </c:tx>
          <c:spPr>
            <a:ln w="25400"/>
          </c:spPr>
          <c:marker>
            <c:symbol val="diamond"/>
            <c:size val="6"/>
            <c:spPr>
              <a:ln w="25400"/>
            </c:spPr>
          </c:marker>
          <c:dLbls>
            <c:dLbl>
              <c:idx val="0"/>
              <c:layout>
                <c:manualLayout>
                  <c:x val="-3.5191073477624339E-2"/>
                  <c:y val="4.848484848484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6-4A7B-B560-5D5A05AF580F}"/>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6-4A7B-B560-5D5A05AF580F}"/>
                </c:ext>
              </c:extLst>
            </c:dLbl>
            <c:dLbl>
              <c:idx val="16"/>
              <c:layout>
                <c:manualLayout>
                  <c:x val="1.2192546226070928E-2"/>
                  <c:y val="-1.3393665158371041E-2"/>
                </c:manualLayout>
              </c:layout>
              <c:tx>
                <c:rich>
                  <a:bodyPr/>
                  <a:lstStyle/>
                  <a:p>
                    <a:fld id="{456ABE26-20A2-49BA-82D4-51F35D742683}"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BB-47C3-AC50-E55A18785C8D}"/>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100</c:v>
                </c:pt>
                <c:pt idx="1">
                  <c:v>100</c:v>
                </c:pt>
                <c:pt idx="2">
                  <c:v>100</c:v>
                </c:pt>
                <c:pt idx="3">
                  <c:v>100</c:v>
                </c:pt>
                <c:pt idx="4">
                  <c:v>100</c:v>
                </c:pt>
                <c:pt idx="5">
                  <c:v>100</c:v>
                </c:pt>
                <c:pt idx="6">
                  <c:v>100</c:v>
                </c:pt>
                <c:pt idx="7">
                  <c:v>98</c:v>
                </c:pt>
                <c:pt idx="8">
                  <c:v>97</c:v>
                </c:pt>
                <c:pt idx="9">
                  <c:v>95</c:v>
                </c:pt>
                <c:pt idx="10">
                  <c:v>96</c:v>
                </c:pt>
                <c:pt idx="11">
                  <c:v>92</c:v>
                </c:pt>
                <c:pt idx="12">
                  <c:v>85</c:v>
                </c:pt>
                <c:pt idx="13">
                  <c:v>82</c:v>
                </c:pt>
                <c:pt idx="14">
                  <c:v>78</c:v>
                </c:pt>
                <c:pt idx="15">
                  <c:v>75</c:v>
                </c:pt>
                <c:pt idx="16">
                  <c:v>67</c:v>
                </c:pt>
              </c:numCache>
            </c:numRef>
          </c:val>
          <c:smooth val="0"/>
          <c:extLst>
            <c:ext xmlns:c16="http://schemas.microsoft.com/office/drawing/2014/chart" uri="{C3380CC4-5D6E-409C-BE32-E72D297353CC}">
              <c16:uniqueId val="{00000003-9C26-4A7B-B560-5D5A05AF580F}"/>
            </c:ext>
          </c:extLst>
        </c:ser>
        <c:ser>
          <c:idx val="1"/>
          <c:order val="1"/>
          <c:tx>
            <c:strRef>
              <c:f>Sheet1!$A$3</c:f>
              <c:strCache>
                <c:ptCount val="1"/>
                <c:pt idx="0">
                  <c:v>Crystal</c:v>
                </c:pt>
              </c:strCache>
            </c:strRef>
          </c:tx>
          <c:spPr>
            <a:ln w="25400"/>
          </c:spPr>
          <c:marker>
            <c:symbol val="square"/>
            <c:size val="5"/>
            <c:spPr>
              <a:ln w="25400"/>
            </c:spPr>
          </c:marker>
          <c:dLbls>
            <c:dLbl>
              <c:idx val="10"/>
              <c:layout>
                <c:manualLayout>
                  <c:x val="-5.2164840897235339E-2"/>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6-4A7B-B560-5D5A05AF580F}"/>
                </c:ext>
              </c:extLst>
            </c:dLbl>
            <c:dLbl>
              <c:idx val="16"/>
              <c:layout>
                <c:manualLayout>
                  <c:x val="-1.7705143123696287E-16"/>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BB-47C3-AC50-E55A18785C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10">
                  <c:v>39</c:v>
                </c:pt>
                <c:pt idx="11">
                  <c:v>49</c:v>
                </c:pt>
                <c:pt idx="12">
                  <c:v>52</c:v>
                </c:pt>
                <c:pt idx="13">
                  <c:v>57</c:v>
                </c:pt>
                <c:pt idx="14">
                  <c:v>67</c:v>
                </c:pt>
                <c:pt idx="15">
                  <c:v>62</c:v>
                </c:pt>
                <c:pt idx="16">
                  <c:v>63</c:v>
                </c:pt>
              </c:numCache>
            </c:numRef>
          </c:val>
          <c:smooth val="0"/>
          <c:extLst>
            <c:ext xmlns:c16="http://schemas.microsoft.com/office/drawing/2014/chart" uri="{C3380CC4-5D6E-409C-BE32-E72D297353CC}">
              <c16:uniqueId val="{00000007-9C26-4A7B-B560-5D5A05AF580F}"/>
            </c:ext>
          </c:extLst>
        </c:ser>
        <c:ser>
          <c:idx val="2"/>
          <c:order val="2"/>
          <c:tx>
            <c:strRef>
              <c:f>Sheet1!$A$4</c:f>
              <c:strCache>
                <c:ptCount val="1"/>
                <c:pt idx="0">
                  <c:v>Capsules</c:v>
                </c:pt>
              </c:strCache>
            </c:strRef>
          </c:tx>
          <c:spPr>
            <a:ln w="25400"/>
          </c:spPr>
          <c:marker>
            <c:symbol val="triangle"/>
            <c:size val="6"/>
            <c:spPr>
              <a:ln w="25400"/>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26-4A7B-B560-5D5A05AF580F}"/>
                </c:ext>
              </c:extLst>
            </c:dLbl>
            <c:dLbl>
              <c:idx val="14"/>
              <c:delete val="1"/>
              <c:extLst>
                <c:ext xmlns:c15="http://schemas.microsoft.com/office/drawing/2012/chart" uri="{CE6537A1-D6FC-4f65-9D91-7224C49458BB}"/>
                <c:ext xmlns:c16="http://schemas.microsoft.com/office/drawing/2014/chart" uri="{C3380CC4-5D6E-409C-BE32-E72D297353CC}">
                  <c16:uniqueId val="{00000009-9C26-4A7B-B560-5D5A05AF580F}"/>
                </c:ext>
              </c:extLst>
            </c:dLbl>
            <c:dLbl>
              <c:idx val="15"/>
              <c:layout>
                <c:manualLayout>
                  <c:x val="-9.36781963287453E-3"/>
                  <c:y val="1.44582920512415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26-4A7B-B560-5D5A05AF580F}"/>
                </c:ext>
              </c:extLst>
            </c:dLbl>
            <c:dLbl>
              <c:idx val="16"/>
              <c:layout>
                <c:manualLayout>
                  <c:x val="1.2071827946604879E-4"/>
                  <c:y val="-3.5113122171945732E-2"/>
                </c:manualLayout>
              </c:layout>
              <c:tx>
                <c:rich>
                  <a:bodyPr/>
                  <a:lstStyle/>
                  <a:p>
                    <a:fld id="{E97A1C5E-7EA0-4695-8504-E2209CF04686}"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4BB-47C3-AC50-E55A18785C8D}"/>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5">
                  <c:v>19</c:v>
                </c:pt>
                <c:pt idx="6">
                  <c:v>27</c:v>
                </c:pt>
                <c:pt idx="7">
                  <c:v>47</c:v>
                </c:pt>
                <c:pt idx="8">
                  <c:v>53</c:v>
                </c:pt>
                <c:pt idx="9">
                  <c:v>53</c:v>
                </c:pt>
                <c:pt idx="10">
                  <c:v>50</c:v>
                </c:pt>
                <c:pt idx="11">
                  <c:v>53</c:v>
                </c:pt>
                <c:pt idx="12">
                  <c:v>60</c:v>
                </c:pt>
                <c:pt idx="13">
                  <c:v>60</c:v>
                </c:pt>
                <c:pt idx="14">
                  <c:v>71</c:v>
                </c:pt>
                <c:pt idx="15">
                  <c:v>72</c:v>
                </c:pt>
                <c:pt idx="16">
                  <c:v>77</c:v>
                </c:pt>
              </c:numCache>
            </c:numRef>
          </c:val>
          <c:smooth val="0"/>
          <c:extLst>
            <c:ext xmlns:c16="http://schemas.microsoft.com/office/drawing/2014/chart" uri="{C3380CC4-5D6E-409C-BE32-E72D297353CC}">
              <c16:uniqueId val="{0000000B-9C26-4A7B-B560-5D5A05AF580F}"/>
            </c:ext>
          </c:extLst>
        </c:ser>
        <c:ser>
          <c:idx val="3"/>
          <c:order val="3"/>
          <c:tx>
            <c:strRef>
              <c:f>Sheet1!$A$5</c:f>
              <c:strCache>
                <c:ptCount val="1"/>
                <c:pt idx="0">
                  <c:v>Powder</c:v>
                </c:pt>
              </c:strCache>
            </c:strRef>
          </c:tx>
          <c:spPr>
            <a:ln w="25400"/>
          </c:spPr>
          <c:marker>
            <c:symbol val="circle"/>
            <c:size val="5"/>
            <c:spPr>
              <a:ln w="25400"/>
            </c:spPr>
          </c:marker>
          <c:dLbls>
            <c:dLbl>
              <c:idx val="2"/>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26-4A7B-B560-5D5A05AF580F}"/>
                </c:ext>
              </c:extLst>
            </c:dLbl>
            <c:dLbl>
              <c:idx val="14"/>
              <c:delete val="1"/>
              <c:extLst>
                <c:ext xmlns:c15="http://schemas.microsoft.com/office/drawing/2012/chart" uri="{CE6537A1-D6FC-4f65-9D91-7224C49458BB}"/>
                <c:ext xmlns:c16="http://schemas.microsoft.com/office/drawing/2014/chart" uri="{C3380CC4-5D6E-409C-BE32-E72D297353CC}">
                  <c16:uniqueId val="{0000000D-9C26-4A7B-B560-5D5A05AF580F}"/>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26-4A7B-B560-5D5A05AF580F}"/>
                </c:ext>
              </c:extLst>
            </c:dLbl>
            <c:dLbl>
              <c:idx val="16"/>
              <c:layout>
                <c:manualLayout>
                  <c:x val="2.4143655893192053E-4"/>
                  <c:y val="4.343891402714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BB-47C3-AC50-E55A18785C8D}"/>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2">
                  <c:v>21</c:v>
                </c:pt>
                <c:pt idx="3">
                  <c:v>19</c:v>
                </c:pt>
                <c:pt idx="4">
                  <c:v>18</c:v>
                </c:pt>
                <c:pt idx="5">
                  <c:v>11</c:v>
                </c:pt>
                <c:pt idx="6">
                  <c:v>14</c:v>
                </c:pt>
                <c:pt idx="7">
                  <c:v>17</c:v>
                </c:pt>
                <c:pt idx="8">
                  <c:v>26</c:v>
                </c:pt>
                <c:pt idx="9">
                  <c:v>25</c:v>
                </c:pt>
                <c:pt idx="10">
                  <c:v>28</c:v>
                </c:pt>
                <c:pt idx="11">
                  <c:v>24</c:v>
                </c:pt>
                <c:pt idx="12">
                  <c:v>22</c:v>
                </c:pt>
                <c:pt idx="13">
                  <c:v>21</c:v>
                </c:pt>
                <c:pt idx="14">
                  <c:v>30</c:v>
                </c:pt>
                <c:pt idx="15">
                  <c:v>31</c:v>
                </c:pt>
                <c:pt idx="16">
                  <c:v>29</c:v>
                </c:pt>
              </c:numCache>
            </c:numRef>
          </c:val>
          <c:smooth val="0"/>
          <c:extLst>
            <c:ext xmlns:c16="http://schemas.microsoft.com/office/drawing/2014/chart" uri="{C3380CC4-5D6E-409C-BE32-E72D297353CC}">
              <c16:uniqueId val="{0000000F-9C26-4A7B-B560-5D5A05AF580F}"/>
            </c:ext>
          </c:extLst>
        </c:ser>
        <c:ser>
          <c:idx val="4"/>
          <c:order val="4"/>
          <c:tx>
            <c:strRef>
              <c:f>Sheet1!$A$6</c:f>
              <c:strCache>
                <c:ptCount val="1"/>
                <c:pt idx="0">
                  <c:v>Any ecstasy</c:v>
                </c:pt>
              </c:strCache>
            </c:strRef>
          </c:tx>
          <c:spPr>
            <a:ln w="25400"/>
          </c:spPr>
          <c:marker>
            <c:spPr>
              <a:ln w="25400"/>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26-4A7B-B560-5D5A05AF58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B-47C3-AC50-E55A18785C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100</c:v>
                </c:pt>
                <c:pt idx="1">
                  <c:v>100</c:v>
                </c:pt>
                <c:pt idx="2">
                  <c:v>100</c:v>
                </c:pt>
                <c:pt idx="3">
                  <c:v>100</c:v>
                </c:pt>
                <c:pt idx="4">
                  <c:v>100</c:v>
                </c:pt>
                <c:pt idx="5">
                  <c:v>100</c:v>
                </c:pt>
                <c:pt idx="6">
                  <c:v>100</c:v>
                </c:pt>
                <c:pt idx="7">
                  <c:v>100</c:v>
                </c:pt>
                <c:pt idx="8">
                  <c:v>100</c:v>
                </c:pt>
                <c:pt idx="9">
                  <c:v>99</c:v>
                </c:pt>
                <c:pt idx="10">
                  <c:v>99</c:v>
                </c:pt>
                <c:pt idx="11">
                  <c:v>98</c:v>
                </c:pt>
                <c:pt idx="12">
                  <c:v>99</c:v>
                </c:pt>
                <c:pt idx="13">
                  <c:v>99</c:v>
                </c:pt>
                <c:pt idx="14">
                  <c:v>99</c:v>
                </c:pt>
                <c:pt idx="15">
                  <c:v>99</c:v>
                </c:pt>
                <c:pt idx="16">
                  <c:v>98</c:v>
                </c:pt>
              </c:numCache>
            </c:numRef>
          </c:val>
          <c:smooth val="0"/>
          <c:extLst>
            <c:ext xmlns:c16="http://schemas.microsoft.com/office/drawing/2014/chart" uri="{C3380CC4-5D6E-409C-BE32-E72D297353CC}">
              <c16:uniqueId val="{00000012-9C26-4A7B-B560-5D5A05AF580F}"/>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100"/>
        </c:scaling>
        <c:delete val="0"/>
        <c:axPos val="l"/>
        <c:title>
          <c:tx>
            <c:rich>
              <a:bodyPr/>
              <a:lstStyle/>
              <a:p>
                <a:pPr>
                  <a:defRPr/>
                </a:pPr>
                <a:r>
                  <a:rPr lang="en-AU"/>
                  <a:t>% EDRS participants</a:t>
                </a:r>
              </a:p>
            </c:rich>
          </c:tx>
          <c:layout>
            <c:manualLayout>
              <c:xMode val="edge"/>
              <c:yMode val="edge"/>
              <c:x val="2.1689214735423207E-2"/>
              <c:y val="0.28209825492907825"/>
            </c:manualLayout>
          </c:layout>
          <c:overlay val="0"/>
        </c:title>
        <c:numFmt formatCode="General" sourceLinked="1"/>
        <c:majorTickMark val="none"/>
        <c:minorTickMark val="none"/>
        <c:tickLblPos val="nextTo"/>
        <c:crossAx val="200619520"/>
        <c:crosses val="autoZero"/>
        <c:crossBetween val="between"/>
        <c:majorUnit val="10"/>
      </c:valAx>
    </c:plotArea>
    <c:legend>
      <c:legendPos val="b"/>
      <c:layout>
        <c:manualLayout>
          <c:xMode val="edge"/>
          <c:yMode val="edge"/>
          <c:x val="0.20568008971554405"/>
          <c:y val="0.9142218263441052"/>
          <c:w val="0.58863982056891195"/>
          <c:h val="8.577817365589482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General</c:formatCode>
                <c:ptCount val="12"/>
                <c:pt idx="0">
                  <c:v>11</c:v>
                </c:pt>
                <c:pt idx="1">
                  <c:v>14</c:v>
                </c:pt>
                <c:pt idx="2">
                  <c:v>17</c:v>
                </c:pt>
                <c:pt idx="3">
                  <c:v>19</c:v>
                </c:pt>
                <c:pt idx="4">
                  <c:v>20</c:v>
                </c:pt>
                <c:pt idx="5">
                  <c:v>17</c:v>
                </c:pt>
                <c:pt idx="6">
                  <c:v>15</c:v>
                </c:pt>
                <c:pt idx="7">
                  <c:v>20</c:v>
                </c:pt>
                <c:pt idx="8">
                  <c:v>22</c:v>
                </c:pt>
                <c:pt idx="9">
                  <c:v>28</c:v>
                </c:pt>
                <c:pt idx="10">
                  <c:v>29</c:v>
                </c:pt>
                <c:pt idx="11">
                  <c:v>33</c:v>
                </c:pt>
              </c:numCache>
            </c:numRef>
          </c:val>
          <c:extLst>
            <c:ext xmlns:c16="http://schemas.microsoft.com/office/drawing/2014/chart" uri="{C3380CC4-5D6E-409C-BE32-E72D297353CC}">
              <c16:uniqueId val="{00000000-3A07-43B1-A0A3-A86D0EE6DE85}"/>
            </c:ext>
          </c:extLst>
        </c:ser>
        <c:ser>
          <c:idx val="1"/>
          <c:order val="1"/>
          <c:tx>
            <c:strRef>
              <c:f>Sheet1!$C$1</c:f>
              <c:strCache>
                <c:ptCount val="1"/>
                <c:pt idx="0">
                  <c:v>No treatment seeking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General</c:formatCode>
                <c:ptCount val="12"/>
                <c:pt idx="0">
                  <c:v>13</c:v>
                </c:pt>
                <c:pt idx="1">
                  <c:v>15</c:v>
                </c:pt>
                <c:pt idx="2">
                  <c:v>11</c:v>
                </c:pt>
                <c:pt idx="3">
                  <c:v>12</c:v>
                </c:pt>
                <c:pt idx="4">
                  <c:v>11</c:v>
                </c:pt>
                <c:pt idx="5">
                  <c:v>14</c:v>
                </c:pt>
                <c:pt idx="6">
                  <c:v>13</c:v>
                </c:pt>
                <c:pt idx="7">
                  <c:v>15</c:v>
                </c:pt>
                <c:pt idx="8">
                  <c:v>16</c:v>
                </c:pt>
                <c:pt idx="9">
                  <c:v>18</c:v>
                </c:pt>
                <c:pt idx="10">
                  <c:v>17</c:v>
                </c:pt>
                <c:pt idx="11">
                  <c:v>24</c:v>
                </c:pt>
              </c:numCache>
            </c:numRef>
          </c:val>
          <c:extLst>
            <c:ext xmlns:c16="http://schemas.microsoft.com/office/drawing/2014/chart" uri="{C3380CC4-5D6E-409C-BE32-E72D297353CC}">
              <c16:uniqueId val="{00000001-3A07-43B1-A0A3-A86D0EE6DE85}"/>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a:t>% EDRS Participants</a:t>
                </a:r>
              </a:p>
            </c:rich>
          </c:tx>
          <c:layout>
            <c:manualLayout>
              <c:xMode val="edge"/>
              <c:yMode val="edge"/>
              <c:x val="8.4502795626234146E-3"/>
              <c:y val="0.1254290091566608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7054202127265203"/>
          <c:y val="0.9142218263441052"/>
          <c:w val="0.45891595745469593"/>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2536564314705E-2"/>
          <c:y val="4.5045015963861339E-2"/>
          <c:w val="0.91630312654360402"/>
          <c:h val="0.71535718349550048"/>
        </c:manualLayout>
      </c:layout>
      <c:lineChart>
        <c:grouping val="standard"/>
        <c:varyColors val="0"/>
        <c:ser>
          <c:idx val="0"/>
          <c:order val="0"/>
          <c:tx>
            <c:strRef>
              <c:f>Sheet1!$A$2:$B$2</c:f>
              <c:strCache>
                <c:ptCount val="2"/>
                <c:pt idx="0">
                  <c:v>Property crime</c:v>
                </c:pt>
              </c:strCache>
            </c:strRef>
          </c:tx>
          <c:spPr>
            <a:ln w="25400" cap="rnd" cmpd="sng" algn="ctr">
              <a:solidFill>
                <a:schemeClr val="accent1"/>
              </a:solidFill>
              <a:prstDash val="solid"/>
              <a:round/>
            </a:ln>
            <a:effectLst/>
          </c:spPr>
          <c:marker>
            <c:symbol val="circle"/>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C-4493-8427-0D9B79C6A04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C-48C5-A665-8D961E77FC9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Sheet1!$C$2:$U$2</c:f>
              <c:numCache>
                <c:formatCode>General</c:formatCode>
                <c:ptCount val="17"/>
                <c:pt idx="0">
                  <c:v>7</c:v>
                </c:pt>
                <c:pt idx="1">
                  <c:v>6</c:v>
                </c:pt>
                <c:pt idx="2">
                  <c:v>5</c:v>
                </c:pt>
                <c:pt idx="3">
                  <c:v>8</c:v>
                </c:pt>
                <c:pt idx="4">
                  <c:v>11</c:v>
                </c:pt>
                <c:pt idx="5">
                  <c:v>9</c:v>
                </c:pt>
                <c:pt idx="6">
                  <c:v>15</c:v>
                </c:pt>
                <c:pt idx="7">
                  <c:v>14</c:v>
                </c:pt>
                <c:pt idx="8">
                  <c:v>18</c:v>
                </c:pt>
                <c:pt idx="9">
                  <c:v>17</c:v>
                </c:pt>
                <c:pt idx="10">
                  <c:v>17</c:v>
                </c:pt>
                <c:pt idx="11">
                  <c:v>15</c:v>
                </c:pt>
                <c:pt idx="12">
                  <c:v>15</c:v>
                </c:pt>
                <c:pt idx="13">
                  <c:v>13</c:v>
                </c:pt>
                <c:pt idx="14">
                  <c:v>17</c:v>
                </c:pt>
                <c:pt idx="15">
                  <c:v>20</c:v>
                </c:pt>
                <c:pt idx="16">
                  <c:v>21</c:v>
                </c:pt>
              </c:numCache>
            </c:numRef>
          </c:val>
          <c:smooth val="0"/>
          <c:extLst>
            <c:ext xmlns:c16="http://schemas.microsoft.com/office/drawing/2014/chart" uri="{C3380CC4-5D6E-409C-BE32-E72D297353CC}">
              <c16:uniqueId val="{00000003-DACC-4493-8427-0D9B79C6A04D}"/>
            </c:ext>
          </c:extLst>
        </c:ser>
        <c:ser>
          <c:idx val="1"/>
          <c:order val="1"/>
          <c:tx>
            <c:strRef>
              <c:f>Sheet1!$A$3:$B$3</c:f>
              <c:strCache>
                <c:ptCount val="2"/>
                <c:pt idx="0">
                  <c:v>Drug dealing</c:v>
                </c:pt>
              </c:strCache>
            </c:strRef>
          </c:tx>
          <c:spPr>
            <a:ln w="25400" cap="rnd" cmpd="sng" algn="ctr">
              <a:solidFill>
                <a:schemeClr val="accent2"/>
              </a:solidFill>
              <a:prstDash val="solid"/>
              <a:round/>
            </a:ln>
            <a:effectLst/>
          </c:spPr>
          <c:marker>
            <c:symbol val="square"/>
            <c:size val="4"/>
            <c:spPr>
              <a:solidFill>
                <a:schemeClr val="accent2"/>
              </a:solidFill>
              <a:ln w="25400" cap="flat" cmpd="sng" algn="ctr">
                <a:solidFill>
                  <a:schemeClr val="accent2"/>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CC-4493-8427-0D9B79C6A04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C-48C5-A665-8D961E77FC9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Sheet1!$C$3:$U$3</c:f>
              <c:numCache>
                <c:formatCode>General</c:formatCode>
                <c:ptCount val="17"/>
                <c:pt idx="0">
                  <c:v>33</c:v>
                </c:pt>
                <c:pt idx="1">
                  <c:v>19</c:v>
                </c:pt>
                <c:pt idx="2">
                  <c:v>20</c:v>
                </c:pt>
                <c:pt idx="3">
                  <c:v>24</c:v>
                </c:pt>
                <c:pt idx="4">
                  <c:v>23</c:v>
                </c:pt>
                <c:pt idx="5">
                  <c:v>24</c:v>
                </c:pt>
                <c:pt idx="6">
                  <c:v>29</c:v>
                </c:pt>
                <c:pt idx="7">
                  <c:v>24</c:v>
                </c:pt>
                <c:pt idx="8">
                  <c:v>25</c:v>
                </c:pt>
                <c:pt idx="9">
                  <c:v>27</c:v>
                </c:pt>
                <c:pt idx="10">
                  <c:v>21</c:v>
                </c:pt>
                <c:pt idx="11">
                  <c:v>26</c:v>
                </c:pt>
                <c:pt idx="12">
                  <c:v>26</c:v>
                </c:pt>
                <c:pt idx="13">
                  <c:v>28</c:v>
                </c:pt>
                <c:pt idx="14">
                  <c:v>34</c:v>
                </c:pt>
                <c:pt idx="15">
                  <c:v>32</c:v>
                </c:pt>
                <c:pt idx="16">
                  <c:v>32</c:v>
                </c:pt>
              </c:numCache>
            </c:numRef>
          </c:val>
          <c:smooth val="0"/>
          <c:extLst>
            <c:ext xmlns:c16="http://schemas.microsoft.com/office/drawing/2014/chart" uri="{C3380CC4-5D6E-409C-BE32-E72D297353CC}">
              <c16:uniqueId val="{00000007-DACC-4493-8427-0D9B79C6A04D}"/>
            </c:ext>
          </c:extLst>
        </c:ser>
        <c:ser>
          <c:idx val="2"/>
          <c:order val="2"/>
          <c:tx>
            <c:strRef>
              <c:f>Sheet1!$A$4:$B$4</c:f>
              <c:strCache>
                <c:ptCount val="2"/>
                <c:pt idx="0">
                  <c:v>Fraud</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15"/>
              <c:tx>
                <c:rich>
                  <a:bodyPr/>
                  <a:lstStyle/>
                  <a:p>
                    <a:fld id="{EB122969-07D5-41CA-8D7B-6D499C40041E}"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ACC-4493-8427-0D9B79C6A04D}"/>
                </c:ext>
              </c:extLst>
            </c:dLbl>
            <c:dLbl>
              <c:idx val="16"/>
              <c:layout>
                <c:manualLayout>
                  <c:x val="-5.8881227014300685E-3"/>
                  <c:y val="-4.4412056730148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C-48C5-A665-8D961E77FC9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Sheet1!$C$4:$U$4</c:f>
              <c:numCache>
                <c:formatCode>General</c:formatCode>
                <c:ptCount val="17"/>
                <c:pt idx="0">
                  <c:v>2</c:v>
                </c:pt>
                <c:pt idx="1">
                  <c:v>2</c:v>
                </c:pt>
                <c:pt idx="2">
                  <c:v>3</c:v>
                </c:pt>
                <c:pt idx="3">
                  <c:v>3</c:v>
                </c:pt>
                <c:pt idx="4">
                  <c:v>1</c:v>
                </c:pt>
                <c:pt idx="5">
                  <c:v>3</c:v>
                </c:pt>
                <c:pt idx="6">
                  <c:v>3</c:v>
                </c:pt>
                <c:pt idx="7">
                  <c:v>2</c:v>
                </c:pt>
                <c:pt idx="8">
                  <c:v>4</c:v>
                </c:pt>
                <c:pt idx="9">
                  <c:v>3</c:v>
                </c:pt>
                <c:pt idx="10">
                  <c:v>3</c:v>
                </c:pt>
                <c:pt idx="11">
                  <c:v>3</c:v>
                </c:pt>
                <c:pt idx="12">
                  <c:v>3</c:v>
                </c:pt>
                <c:pt idx="13">
                  <c:v>3</c:v>
                </c:pt>
                <c:pt idx="14">
                  <c:v>2</c:v>
                </c:pt>
                <c:pt idx="15">
                  <c:v>3</c:v>
                </c:pt>
                <c:pt idx="16">
                  <c:v>4</c:v>
                </c:pt>
              </c:numCache>
            </c:numRef>
          </c:val>
          <c:smooth val="0"/>
          <c:extLst>
            <c:ext xmlns:c16="http://schemas.microsoft.com/office/drawing/2014/chart" uri="{C3380CC4-5D6E-409C-BE32-E72D297353CC}">
              <c16:uniqueId val="{00000009-DACC-4493-8427-0D9B79C6A04D}"/>
            </c:ext>
          </c:extLst>
        </c:ser>
        <c:ser>
          <c:idx val="3"/>
          <c:order val="3"/>
          <c:tx>
            <c:strRef>
              <c:f>Sheet1!$A$5:$B$5</c:f>
              <c:strCache>
                <c:ptCount val="2"/>
                <c:pt idx="0">
                  <c:v>Violent crime</c:v>
                </c:pt>
              </c:strCache>
            </c:strRef>
          </c:tx>
          <c:spPr>
            <a:ln w="25400" cap="rnd" cmpd="sng" algn="ctr">
              <a:solidFill>
                <a:schemeClr val="accent4"/>
              </a:solidFill>
              <a:prstDash val="solid"/>
              <a:round/>
            </a:ln>
            <a:effectLst/>
          </c:spPr>
          <c:marker>
            <c:symbol val="x"/>
            <c:size val="4"/>
            <c:spPr>
              <a:noFill/>
              <a:ln w="25400" cap="flat" cmpd="sng" algn="ctr">
                <a:solidFill>
                  <a:schemeClr val="accent4"/>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CC-4493-8427-0D9B79C6A0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CC-4493-8427-0D9B79C6A04D}"/>
                </c:ext>
              </c:extLst>
            </c:dLbl>
            <c:dLbl>
              <c:idx val="16"/>
              <c:layout>
                <c:manualLayout>
                  <c:x val="2.3552490805719582E-3"/>
                  <c:y val="1.70815602808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C-48C5-A665-8D961E77FC9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Sheet1!$C$5:$U$5</c:f>
              <c:numCache>
                <c:formatCode>General</c:formatCode>
                <c:ptCount val="17"/>
                <c:pt idx="0">
                  <c:v>2</c:v>
                </c:pt>
                <c:pt idx="1">
                  <c:v>2</c:v>
                </c:pt>
                <c:pt idx="2">
                  <c:v>2</c:v>
                </c:pt>
                <c:pt idx="3">
                  <c:v>3</c:v>
                </c:pt>
                <c:pt idx="4">
                  <c:v>3</c:v>
                </c:pt>
                <c:pt idx="5">
                  <c:v>2</c:v>
                </c:pt>
                <c:pt idx="6">
                  <c:v>4</c:v>
                </c:pt>
                <c:pt idx="7">
                  <c:v>5</c:v>
                </c:pt>
                <c:pt idx="8">
                  <c:v>6</c:v>
                </c:pt>
                <c:pt idx="9">
                  <c:v>5</c:v>
                </c:pt>
                <c:pt idx="10">
                  <c:v>3</c:v>
                </c:pt>
                <c:pt idx="11">
                  <c:v>4</c:v>
                </c:pt>
                <c:pt idx="12">
                  <c:v>3</c:v>
                </c:pt>
                <c:pt idx="13">
                  <c:v>4</c:v>
                </c:pt>
                <c:pt idx="14">
                  <c:v>3</c:v>
                </c:pt>
                <c:pt idx="15">
                  <c:v>4</c:v>
                </c:pt>
                <c:pt idx="16">
                  <c:v>3</c:v>
                </c:pt>
              </c:numCache>
            </c:numRef>
          </c:val>
          <c:smooth val="0"/>
          <c:extLst>
            <c:ext xmlns:c16="http://schemas.microsoft.com/office/drawing/2014/chart" uri="{C3380CC4-5D6E-409C-BE32-E72D297353CC}">
              <c16:uniqueId val="{0000000D-DACC-4493-8427-0D9B79C6A04D}"/>
            </c:ext>
          </c:extLst>
        </c:ser>
        <c:ser>
          <c:idx val="4"/>
          <c:order val="4"/>
          <c:tx>
            <c:strRef>
              <c:f>Sheet1!$A$6:$B$6</c:f>
              <c:strCache>
                <c:ptCount val="2"/>
                <c:pt idx="0">
                  <c:v>Any crime</c:v>
                </c:pt>
              </c:strCache>
            </c:strRef>
          </c:tx>
          <c:spPr>
            <a:ln w="25400" cap="rnd" cmpd="sng" algn="ctr">
              <a:solidFill>
                <a:schemeClr val="accent5"/>
              </a:solidFill>
              <a:prstDash val="solid"/>
              <a:round/>
            </a:ln>
            <a:effectLst/>
          </c:spPr>
          <c:marker>
            <c:symbol val="star"/>
            <c:size val="5"/>
            <c:spPr>
              <a:noFill/>
              <a:ln w="2540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CC-4493-8427-0D9B79C6A04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C-48C5-A665-8D961E77FC9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Sheet1!$C$6:$U$6</c:f>
              <c:numCache>
                <c:formatCode>General</c:formatCode>
                <c:ptCount val="17"/>
                <c:pt idx="0">
                  <c:v>37</c:v>
                </c:pt>
                <c:pt idx="1">
                  <c:v>23</c:v>
                </c:pt>
                <c:pt idx="2">
                  <c:v>25</c:v>
                </c:pt>
                <c:pt idx="3">
                  <c:v>29</c:v>
                </c:pt>
                <c:pt idx="4">
                  <c:v>30</c:v>
                </c:pt>
                <c:pt idx="5">
                  <c:v>30</c:v>
                </c:pt>
                <c:pt idx="6">
                  <c:v>39</c:v>
                </c:pt>
                <c:pt idx="7">
                  <c:v>33</c:v>
                </c:pt>
                <c:pt idx="8">
                  <c:v>40</c:v>
                </c:pt>
                <c:pt idx="9">
                  <c:v>39</c:v>
                </c:pt>
                <c:pt idx="10">
                  <c:v>34</c:v>
                </c:pt>
                <c:pt idx="11">
                  <c:v>37</c:v>
                </c:pt>
                <c:pt idx="12">
                  <c:v>38</c:v>
                </c:pt>
                <c:pt idx="13">
                  <c:v>36</c:v>
                </c:pt>
                <c:pt idx="14">
                  <c:v>43</c:v>
                </c:pt>
                <c:pt idx="15">
                  <c:v>44</c:v>
                </c:pt>
                <c:pt idx="16">
                  <c:v>45</c:v>
                </c:pt>
              </c:numCache>
            </c:numRef>
          </c:val>
          <c:smooth val="0"/>
          <c:extLst>
            <c:ext xmlns:c16="http://schemas.microsoft.com/office/drawing/2014/chart" uri="{C3380CC4-5D6E-409C-BE32-E72D297353CC}">
              <c16:uniqueId val="{00000011-DACC-4493-8427-0D9B79C6A04D}"/>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tickLblSkip val="1"/>
        <c:tickMarkSkip val="1"/>
        <c:noMultiLvlLbl val="0"/>
      </c:catAx>
      <c:valAx>
        <c:axId val="-2071638392"/>
        <c:scaling>
          <c:orientation val="minMax"/>
          <c:max val="5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EDRS participants</a:t>
                </a:r>
              </a:p>
            </c:rich>
          </c:tx>
          <c:layout>
            <c:manualLayout>
              <c:xMode val="edge"/>
              <c:yMode val="edge"/>
              <c:x val="5.9177024044496773E-3"/>
              <c:y val="0.1599481152863877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0.13660724259178"/>
          <c:y val="0.93066577553137397"/>
          <c:w val="0.77955254002403696"/>
          <c:h val="5.2459522703179502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8917421754441E-2"/>
          <c:y val="2.8842376521116677E-2"/>
          <c:w val="0.84997934554663079"/>
          <c:h val="0.76194907033407"/>
        </c:manualLayout>
      </c:layout>
      <c:lineChart>
        <c:grouping val="standard"/>
        <c:varyColors val="0"/>
        <c:ser>
          <c:idx val="0"/>
          <c:order val="0"/>
          <c:tx>
            <c:strRef>
              <c:f>Sheet1!$A$2</c:f>
              <c:strCache>
                <c:ptCount val="1"/>
                <c:pt idx="0">
                  <c:v>Pills</c:v>
                </c:pt>
              </c:strCache>
            </c:strRef>
          </c:tx>
          <c:spPr>
            <a:ln w="25400"/>
          </c:spPr>
          <c:marker>
            <c:symbol val="diamond"/>
            <c:size val="6"/>
            <c:spPr>
              <a:ln w="25400"/>
            </c:spPr>
          </c:marker>
          <c:dLbls>
            <c:dLbl>
              <c:idx val="0"/>
              <c:layout>
                <c:manualLayout>
                  <c:x val="-3.5191073477624339E-2"/>
                  <c:y val="4.848484848484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2-4AEA-84F3-74DDF232450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B2-4AEA-84F3-74DDF2324503}"/>
                </c:ext>
              </c:extLst>
            </c:dLbl>
            <c:dLbl>
              <c:idx val="16"/>
              <c:layout>
                <c:manualLayout>
                  <c:x val="-2.9575978469183724E-3"/>
                  <c:y val="-2.7873303167420881E-2"/>
                </c:manualLayout>
              </c:layout>
              <c:tx>
                <c:rich>
                  <a:bodyPr/>
                  <a:lstStyle/>
                  <a:p>
                    <a:fld id="{7DA76683-00B7-4E69-BA60-40F0068929AF}"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EE-4282-82E9-C3FCAD69375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12</c:v>
                </c:pt>
                <c:pt idx="1">
                  <c:v>15</c:v>
                </c:pt>
                <c:pt idx="2">
                  <c:v>15</c:v>
                </c:pt>
                <c:pt idx="3">
                  <c:v>12</c:v>
                </c:pt>
                <c:pt idx="4">
                  <c:v>12</c:v>
                </c:pt>
                <c:pt idx="5">
                  <c:v>12</c:v>
                </c:pt>
                <c:pt idx="6">
                  <c:v>12</c:v>
                </c:pt>
                <c:pt idx="7">
                  <c:v>12</c:v>
                </c:pt>
                <c:pt idx="8">
                  <c:v>12</c:v>
                </c:pt>
                <c:pt idx="9">
                  <c:v>12</c:v>
                </c:pt>
                <c:pt idx="10">
                  <c:v>11</c:v>
                </c:pt>
                <c:pt idx="11">
                  <c:v>10</c:v>
                </c:pt>
                <c:pt idx="12">
                  <c:v>10</c:v>
                </c:pt>
                <c:pt idx="13">
                  <c:v>10</c:v>
                </c:pt>
                <c:pt idx="14">
                  <c:v>8</c:v>
                </c:pt>
                <c:pt idx="15">
                  <c:v>8</c:v>
                </c:pt>
                <c:pt idx="16">
                  <c:v>6</c:v>
                </c:pt>
              </c:numCache>
            </c:numRef>
          </c:val>
          <c:smooth val="0"/>
          <c:extLst>
            <c:ext xmlns:c16="http://schemas.microsoft.com/office/drawing/2014/chart" uri="{C3380CC4-5D6E-409C-BE32-E72D297353CC}">
              <c16:uniqueId val="{00000003-C4B2-4AEA-84F3-74DDF2324503}"/>
            </c:ext>
          </c:extLst>
        </c:ser>
        <c:ser>
          <c:idx val="1"/>
          <c:order val="1"/>
          <c:tx>
            <c:strRef>
              <c:f>Sheet1!$A$3</c:f>
              <c:strCache>
                <c:ptCount val="1"/>
                <c:pt idx="0">
                  <c:v>Crystal</c:v>
                </c:pt>
              </c:strCache>
            </c:strRef>
          </c:tx>
          <c:spPr>
            <a:ln w="25400"/>
          </c:spPr>
          <c:marker>
            <c:symbol val="square"/>
            <c:size val="5"/>
            <c:spPr>
              <a:ln w="25400"/>
            </c:spPr>
          </c:marker>
          <c:dLbls>
            <c:dLbl>
              <c:idx val="10"/>
              <c:layout>
                <c:manualLayout>
                  <c:x val="-5.2164840897235339E-2"/>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B2-4AEA-84F3-74DDF2324503}"/>
                </c:ext>
              </c:extLst>
            </c:dLbl>
            <c:dLbl>
              <c:idx val="16"/>
              <c:layout>
                <c:manualLayout>
                  <c:x val="1.207182794660488E-2"/>
                  <c:y val="2.8959276018099483E-2"/>
                </c:manualLayout>
              </c:layout>
              <c:tx>
                <c:rich>
                  <a:bodyPr/>
                  <a:lstStyle/>
                  <a:p>
                    <a:fld id="{40C1B2B7-73DF-4953-B166-017ECC46399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50-4399-9901-193125272A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10">
                  <c:v>3</c:v>
                </c:pt>
                <c:pt idx="11">
                  <c:v>5</c:v>
                </c:pt>
                <c:pt idx="12">
                  <c:v>5</c:v>
                </c:pt>
                <c:pt idx="13">
                  <c:v>6</c:v>
                </c:pt>
                <c:pt idx="14">
                  <c:v>6</c:v>
                </c:pt>
                <c:pt idx="15">
                  <c:v>5</c:v>
                </c:pt>
                <c:pt idx="16">
                  <c:v>6</c:v>
                </c:pt>
              </c:numCache>
            </c:numRef>
          </c:val>
          <c:smooth val="0"/>
          <c:extLst>
            <c:ext xmlns:c16="http://schemas.microsoft.com/office/drawing/2014/chart" uri="{C3380CC4-5D6E-409C-BE32-E72D297353CC}">
              <c16:uniqueId val="{00000006-C4B2-4AEA-84F3-74DDF2324503}"/>
            </c:ext>
          </c:extLst>
        </c:ser>
        <c:ser>
          <c:idx val="2"/>
          <c:order val="2"/>
          <c:tx>
            <c:strRef>
              <c:f>Sheet1!$A$4</c:f>
              <c:strCache>
                <c:ptCount val="1"/>
                <c:pt idx="0">
                  <c:v>Capsules</c:v>
                </c:pt>
              </c:strCache>
            </c:strRef>
          </c:tx>
          <c:spPr>
            <a:ln w="25400"/>
          </c:spPr>
          <c:marker>
            <c:symbol val="triangle"/>
            <c:size val="6"/>
            <c:spPr>
              <a:ln w="25400"/>
            </c:spPr>
          </c:marker>
          <c:dLbls>
            <c:dLbl>
              <c:idx val="5"/>
              <c:layout>
                <c:manualLayout>
                  <c:x val="-9.0502908241998133E-3"/>
                  <c:y val="4.0375662133142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B2-4AEA-84F3-74DDF2324503}"/>
                </c:ext>
              </c:extLst>
            </c:dLbl>
            <c:dLbl>
              <c:idx val="14"/>
              <c:delete val="1"/>
              <c:extLst>
                <c:ext xmlns:c15="http://schemas.microsoft.com/office/drawing/2012/chart" uri="{CE6537A1-D6FC-4f65-9D91-7224C49458BB}"/>
                <c:ext xmlns:c16="http://schemas.microsoft.com/office/drawing/2014/chart" uri="{C3380CC4-5D6E-409C-BE32-E72D297353CC}">
                  <c16:uniqueId val="{00000008-C4B2-4AEA-84F3-74DDF2324503}"/>
                </c:ext>
              </c:extLst>
            </c:dLbl>
            <c:dLbl>
              <c:idx val="15"/>
              <c:layout>
                <c:manualLayout>
                  <c:x val="-5.3476832983816724E-3"/>
                  <c:y val="-2.2796659508470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B2-4AEA-84F3-74DDF2324503}"/>
                </c:ext>
              </c:extLst>
            </c:dLbl>
            <c:dLbl>
              <c:idx val="16"/>
              <c:layout>
                <c:manualLayout>
                  <c:x val="1.8711333317235792E-3"/>
                  <c:y val="-1.7013574660633485E-2"/>
                </c:manualLayout>
              </c:layout>
              <c:tx>
                <c:rich>
                  <a:bodyPr/>
                  <a:lstStyle/>
                  <a:p>
                    <a:fld id="{21C174B5-408D-41B0-AACF-3391D5133291}"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50-4399-9901-193125272A8E}"/>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5">
                  <c:v>2</c:v>
                </c:pt>
                <c:pt idx="6">
                  <c:v>2</c:v>
                </c:pt>
                <c:pt idx="7">
                  <c:v>3</c:v>
                </c:pt>
                <c:pt idx="8">
                  <c:v>4</c:v>
                </c:pt>
                <c:pt idx="9">
                  <c:v>4</c:v>
                </c:pt>
                <c:pt idx="10">
                  <c:v>3</c:v>
                </c:pt>
                <c:pt idx="11">
                  <c:v>4</c:v>
                </c:pt>
                <c:pt idx="12">
                  <c:v>5</c:v>
                </c:pt>
                <c:pt idx="13">
                  <c:v>5</c:v>
                </c:pt>
                <c:pt idx="14">
                  <c:v>6</c:v>
                </c:pt>
                <c:pt idx="15">
                  <c:v>6</c:v>
                </c:pt>
                <c:pt idx="16">
                  <c:v>8</c:v>
                </c:pt>
              </c:numCache>
            </c:numRef>
          </c:val>
          <c:smooth val="0"/>
          <c:extLst>
            <c:ext xmlns:c16="http://schemas.microsoft.com/office/drawing/2014/chart" uri="{C3380CC4-5D6E-409C-BE32-E72D297353CC}">
              <c16:uniqueId val="{0000000A-C4B2-4AEA-84F3-74DDF2324503}"/>
            </c:ext>
          </c:extLst>
        </c:ser>
        <c:ser>
          <c:idx val="3"/>
          <c:order val="3"/>
          <c:tx>
            <c:strRef>
              <c:f>Sheet1!$A$5</c:f>
              <c:strCache>
                <c:ptCount val="1"/>
                <c:pt idx="0">
                  <c:v>Powder</c:v>
                </c:pt>
              </c:strCache>
            </c:strRef>
          </c:tx>
          <c:spPr>
            <a:ln w="25400"/>
          </c:spPr>
          <c:marker>
            <c:symbol val="circle"/>
            <c:size val="5"/>
            <c:spPr>
              <a:ln w="25400"/>
            </c:spPr>
          </c:marker>
          <c:dLbls>
            <c:dLbl>
              <c:idx val="2"/>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B2-4AEA-84F3-74DDF2324503}"/>
                </c:ext>
              </c:extLst>
            </c:dLbl>
            <c:dLbl>
              <c:idx val="14"/>
              <c:delete val="1"/>
              <c:extLst>
                <c:ext xmlns:c15="http://schemas.microsoft.com/office/drawing/2012/chart" uri="{CE6537A1-D6FC-4f65-9D91-7224C49458BB}"/>
                <c:ext xmlns:c16="http://schemas.microsoft.com/office/drawing/2014/chart" uri="{C3380CC4-5D6E-409C-BE32-E72D297353CC}">
                  <c16:uniqueId val="{0000000C-C4B2-4AEA-84F3-74DDF2324503}"/>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B2-4AEA-84F3-74DDF2324503}"/>
                </c:ext>
              </c:extLst>
            </c:dLbl>
            <c:dLbl>
              <c:idx val="16"/>
              <c:layout>
                <c:manualLayout>
                  <c:x val="1.3279010741265368E-3"/>
                  <c:y val="1.4479638009049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50-4399-9901-193125272A8E}"/>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2">
                  <c:v>2</c:v>
                </c:pt>
                <c:pt idx="3">
                  <c:v>2</c:v>
                </c:pt>
                <c:pt idx="4">
                  <c:v>2</c:v>
                </c:pt>
                <c:pt idx="5">
                  <c:v>3</c:v>
                </c:pt>
                <c:pt idx="6">
                  <c:v>2</c:v>
                </c:pt>
                <c:pt idx="7">
                  <c:v>3</c:v>
                </c:pt>
                <c:pt idx="8">
                  <c:v>4</c:v>
                </c:pt>
                <c:pt idx="9">
                  <c:v>4</c:v>
                </c:pt>
                <c:pt idx="10">
                  <c:v>3</c:v>
                </c:pt>
                <c:pt idx="11">
                  <c:v>4</c:v>
                </c:pt>
                <c:pt idx="12">
                  <c:v>4</c:v>
                </c:pt>
                <c:pt idx="13">
                  <c:v>4</c:v>
                </c:pt>
                <c:pt idx="14">
                  <c:v>5</c:v>
                </c:pt>
                <c:pt idx="15">
                  <c:v>3</c:v>
                </c:pt>
                <c:pt idx="16">
                  <c:v>4</c:v>
                </c:pt>
              </c:numCache>
            </c:numRef>
          </c:val>
          <c:smooth val="0"/>
          <c:extLst>
            <c:ext xmlns:c16="http://schemas.microsoft.com/office/drawing/2014/chart" uri="{C3380CC4-5D6E-409C-BE32-E72D297353CC}">
              <c16:uniqueId val="{0000000E-C4B2-4AEA-84F3-74DDF2324503}"/>
            </c:ext>
          </c:extLst>
        </c:ser>
        <c:ser>
          <c:idx val="4"/>
          <c:order val="4"/>
          <c:tx>
            <c:strRef>
              <c:f>Sheet1!$A$6</c:f>
              <c:strCache>
                <c:ptCount val="1"/>
                <c:pt idx="0">
                  <c:v>Any ecstasy</c:v>
                </c:pt>
              </c:strCache>
            </c:strRef>
          </c:tx>
          <c:spPr>
            <a:ln w="25400"/>
          </c:spPr>
          <c:marker>
            <c:spPr>
              <a:ln w="25400"/>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B2-4AEA-84F3-74DDF232450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50-4399-9901-193125272A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12</c:v>
                </c:pt>
                <c:pt idx="1">
                  <c:v>15</c:v>
                </c:pt>
                <c:pt idx="2">
                  <c:v>15</c:v>
                </c:pt>
                <c:pt idx="3">
                  <c:v>13</c:v>
                </c:pt>
                <c:pt idx="4">
                  <c:v>12</c:v>
                </c:pt>
                <c:pt idx="5">
                  <c:v>12</c:v>
                </c:pt>
                <c:pt idx="6">
                  <c:v>13</c:v>
                </c:pt>
                <c:pt idx="7">
                  <c:v>12</c:v>
                </c:pt>
                <c:pt idx="8">
                  <c:v>12</c:v>
                </c:pt>
                <c:pt idx="9">
                  <c:v>13</c:v>
                </c:pt>
                <c:pt idx="10">
                  <c:v>12</c:v>
                </c:pt>
                <c:pt idx="11">
                  <c:v>13</c:v>
                </c:pt>
                <c:pt idx="12">
                  <c:v>12</c:v>
                </c:pt>
                <c:pt idx="13">
                  <c:v>13</c:v>
                </c:pt>
                <c:pt idx="14">
                  <c:v>14</c:v>
                </c:pt>
                <c:pt idx="15">
                  <c:v>12</c:v>
                </c:pt>
                <c:pt idx="16">
                  <c:v>12</c:v>
                </c:pt>
              </c:numCache>
            </c:numRef>
          </c:val>
          <c:smooth val="0"/>
          <c:extLst>
            <c:ext xmlns:c16="http://schemas.microsoft.com/office/drawing/2014/chart" uri="{C3380CC4-5D6E-409C-BE32-E72D297353CC}">
              <c16:uniqueId val="{00000011-C4B2-4AEA-84F3-74DDF2324503}"/>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20"/>
        </c:scaling>
        <c:delete val="0"/>
        <c:axPos val="l"/>
        <c:title>
          <c:tx>
            <c:rich>
              <a:bodyPr/>
              <a:lstStyle/>
              <a:p>
                <a:pPr>
                  <a:defRPr/>
                </a:pPr>
                <a:r>
                  <a:rPr lang="en-AU"/>
                  <a:t>Median days</a:t>
                </a:r>
              </a:p>
            </c:rich>
          </c:tx>
          <c:layout>
            <c:manualLayout>
              <c:xMode val="edge"/>
              <c:yMode val="edge"/>
              <c:x val="2.1689214735423207E-2"/>
              <c:y val="0.28209825492907825"/>
            </c:manualLayout>
          </c:layout>
          <c:overlay val="0"/>
        </c:title>
        <c:numFmt formatCode="General" sourceLinked="1"/>
        <c:majorTickMark val="out"/>
        <c:minorTickMark val="none"/>
        <c:tickLblPos val="nextTo"/>
        <c:spPr>
          <a:ln/>
        </c:spPr>
        <c:crossAx val="200619520"/>
        <c:crosses val="autoZero"/>
        <c:crossBetween val="between"/>
        <c:majorUnit val="5"/>
      </c:valAx>
    </c:plotArea>
    <c:legend>
      <c:legendPos val="b"/>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c:spPr>
          <c:invertIfNegative val="0"/>
          <c:dLbls>
            <c:dLbl>
              <c:idx val="5"/>
              <c:layout>
                <c:manualLayout>
                  <c:x val="6.5753424657534251E-3"/>
                  <c:y val="8.83002207505514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DB-489D-AFDB-FABA4BFC5822}"/>
                </c:ext>
              </c:extLst>
            </c:dLbl>
            <c:dLbl>
              <c:idx val="8"/>
              <c:layout>
                <c:manualLayout>
                  <c:x val="4.3835616438356161E-3"/>
                  <c:y val="4.4150110375275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DB-489D-AFDB-FABA4BFC5822}"/>
                </c:ext>
              </c:extLst>
            </c:dLbl>
            <c:dLbl>
              <c:idx val="13"/>
              <c:layout>
                <c:manualLayout>
                  <c:x val="6.5753424657534251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DB-489D-AFDB-FABA4BFC5822}"/>
                </c:ext>
              </c:extLst>
            </c:dLbl>
            <c:dLbl>
              <c:idx val="14"/>
              <c:layout>
                <c:manualLayout>
                  <c:x val="6.5753424657534251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DB-489D-AFDB-FABA4BFC5822}"/>
                </c:ext>
              </c:extLst>
            </c:dLbl>
            <c:dLbl>
              <c:idx val="15"/>
              <c:layout>
                <c:manualLayout>
                  <c:x val="8.7671232876712323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DB-489D-AFDB-FABA4BFC582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35</c:v>
                </c:pt>
                <c:pt idx="1">
                  <c:v>35</c:v>
                </c:pt>
                <c:pt idx="2">
                  <c:v>35</c:v>
                </c:pt>
                <c:pt idx="3">
                  <c:v>30</c:v>
                </c:pt>
                <c:pt idx="4">
                  <c:v>30</c:v>
                </c:pt>
                <c:pt idx="5">
                  <c:v>30</c:v>
                </c:pt>
                <c:pt idx="6">
                  <c:v>25</c:v>
                </c:pt>
                <c:pt idx="7">
                  <c:v>25</c:v>
                </c:pt>
                <c:pt idx="8">
                  <c:v>30</c:v>
                </c:pt>
                <c:pt idx="9">
                  <c:v>25</c:v>
                </c:pt>
                <c:pt idx="10">
                  <c:v>25</c:v>
                </c:pt>
                <c:pt idx="11">
                  <c:v>25</c:v>
                </c:pt>
                <c:pt idx="12">
                  <c:v>25</c:v>
                </c:pt>
                <c:pt idx="13">
                  <c:v>25</c:v>
                </c:pt>
                <c:pt idx="14">
                  <c:v>25</c:v>
                </c:pt>
                <c:pt idx="15">
                  <c:v>25</c:v>
                </c:pt>
                <c:pt idx="16">
                  <c:v>25</c:v>
                </c:pt>
              </c:numCache>
            </c:numRef>
          </c:val>
          <c:extLst>
            <c:ext xmlns:c16="http://schemas.microsoft.com/office/drawing/2014/chart" uri="{C3380CC4-5D6E-409C-BE32-E72D297353CC}">
              <c16:uniqueId val="{00000005-E8DB-489D-AFDB-FABA4BFC5822}"/>
            </c:ext>
          </c:extLst>
        </c:ser>
        <c:ser>
          <c:idx val="1"/>
          <c:order val="1"/>
          <c:tx>
            <c:strRef>
              <c:f>Sheet1!$C$1</c:f>
              <c:strCache>
                <c:ptCount val="1"/>
                <c:pt idx="0">
                  <c:v>Capsule</c:v>
                </c:pt>
              </c:strCache>
            </c:strRef>
          </c:tx>
          <c:spPr>
            <a:solidFill>
              <a:schemeClr val="accent4"/>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DB-489D-AFDB-FABA4BFC5822}"/>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DB-489D-AFDB-FABA4BFC5822}"/>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DB-489D-AFDB-FABA4BFC5822}"/>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DB-489D-AFDB-FABA4BFC5822}"/>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DB-489D-AFDB-FABA4BFC582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DB-489D-AFDB-FABA4BFC582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17-4F06-9810-A65910C5F45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5">
                  <c:v>30</c:v>
                </c:pt>
                <c:pt idx="6">
                  <c:v>30</c:v>
                </c:pt>
                <c:pt idx="7">
                  <c:v>30</c:v>
                </c:pt>
                <c:pt idx="8">
                  <c:v>30</c:v>
                </c:pt>
                <c:pt idx="9">
                  <c:v>30</c:v>
                </c:pt>
                <c:pt idx="10">
                  <c:v>30</c:v>
                </c:pt>
                <c:pt idx="11">
                  <c:v>30</c:v>
                </c:pt>
                <c:pt idx="12">
                  <c:v>30</c:v>
                </c:pt>
                <c:pt idx="13">
                  <c:v>25</c:v>
                </c:pt>
                <c:pt idx="14">
                  <c:v>25</c:v>
                </c:pt>
                <c:pt idx="15">
                  <c:v>25</c:v>
                </c:pt>
                <c:pt idx="16">
                  <c:v>20</c:v>
                </c:pt>
              </c:numCache>
            </c:numRef>
          </c:val>
          <c:extLst>
            <c:ext xmlns:c16="http://schemas.microsoft.com/office/drawing/2014/chart" uri="{C3380CC4-5D6E-409C-BE32-E72D297353CC}">
              <c16:uniqueId val="{0000000C-E8DB-489D-AFDB-FABA4BFC5822}"/>
            </c:ext>
          </c:extLst>
        </c:ser>
        <c:dLbls>
          <c:showLegendKey val="0"/>
          <c:showVal val="0"/>
          <c:showCatName val="0"/>
          <c:showSerName val="0"/>
          <c:showPercent val="0"/>
          <c:showBubbleSize val="0"/>
        </c:dLbls>
        <c:gapWidth val="150"/>
        <c:axId val="208630912"/>
        <c:axId val="208632448"/>
      </c:barChart>
      <c:catAx>
        <c:axId val="20863091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2448"/>
        <c:crosses val="autoZero"/>
        <c:auto val="1"/>
        <c:lblAlgn val="ctr"/>
        <c:lblOffset val="100"/>
        <c:noMultiLvlLbl val="0"/>
      </c:catAx>
      <c:valAx>
        <c:axId val="20863244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6.7193505318543286E-4"/>
              <c:y val="0.156510065201125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09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5529378171594E-2"/>
          <c:y val="3.9215686274509803E-2"/>
          <c:w val="0.88045753558670314"/>
          <c:h val="0.74140022089998936"/>
        </c:manualLayout>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c:spPr>
          <c:invertIfNegative val="0"/>
          <c:dLbls>
            <c:dLbl>
              <c:idx val="1"/>
              <c:layout>
                <c:manualLayout>
                  <c:x val="1.5342465753424657E-2"/>
                  <c:y val="9.3240093240094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7A-4B48-BE21-1E6049A77EA9}"/>
                </c:ext>
              </c:extLst>
            </c:dLbl>
            <c:dLbl>
              <c:idx val="2"/>
              <c:layout>
                <c:manualLayout>
                  <c:x val="1.315068493150685E-2"/>
                  <c:y val="4.6620046620045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7A-4B48-BE21-1E6049A77EA9}"/>
                </c:ext>
              </c:extLst>
            </c:dLbl>
            <c:dLbl>
              <c:idx val="3"/>
              <c:layout>
                <c:manualLayout>
                  <c:x val="-1.315068493150685E-2"/>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7A-4B48-BE21-1E6049A77EA9}"/>
                </c:ext>
              </c:extLst>
            </c:dLbl>
            <c:dLbl>
              <c:idx val="5"/>
              <c:layout>
                <c:manualLayout>
                  <c:x val="-1.315068493150685E-2"/>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7A-4B48-BE21-1E6049A77EA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AB-426A-9856-CCC2AEAF6D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Sheet1!$B$2:$B$9</c:f>
              <c:numCache>
                <c:formatCode>General</c:formatCode>
                <c:ptCount val="7"/>
                <c:pt idx="1">
                  <c:v>30</c:v>
                </c:pt>
                <c:pt idx="2">
                  <c:v>30</c:v>
                </c:pt>
                <c:pt idx="3">
                  <c:v>30</c:v>
                </c:pt>
                <c:pt idx="4">
                  <c:v>25</c:v>
                </c:pt>
                <c:pt idx="5">
                  <c:v>25</c:v>
                </c:pt>
                <c:pt idx="6">
                  <c:v>20</c:v>
                </c:pt>
              </c:numCache>
            </c:numRef>
          </c:val>
          <c:extLst>
            <c:ext xmlns:c16="http://schemas.microsoft.com/office/drawing/2014/chart" uri="{C3380CC4-5D6E-409C-BE32-E72D297353CC}">
              <c16:uniqueId val="{00000004-687A-4B48-BE21-1E6049A77EA9}"/>
            </c:ext>
          </c:extLst>
        </c:ser>
        <c:ser>
          <c:idx val="2"/>
          <c:order val="2"/>
          <c:tx>
            <c:strRef>
              <c:f>Sheet1!$D$1</c:f>
              <c:strCache>
                <c:ptCount val="1"/>
                <c:pt idx="0">
                  <c:v>Gram (crystal)</c:v>
                </c:pt>
              </c:strCache>
            </c:strRef>
          </c:tx>
          <c:spPr>
            <a:solidFill>
              <a:schemeClr val="accent2"/>
            </a:solidFill>
            <a:ln>
              <a:noFill/>
            </a:ln>
            <a:effectLst/>
          </c:spPr>
          <c:invertIfNegative val="0"/>
          <c:dLbls>
            <c:dLbl>
              <c:idx val="0"/>
              <c:layout>
                <c:manualLayout>
                  <c:x val="-1.75342465753424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7A-4B48-BE21-1E6049A77EA9}"/>
                </c:ext>
              </c:extLst>
            </c:dLbl>
            <c:dLbl>
              <c:idx val="1"/>
              <c:layout>
                <c:manualLayout>
                  <c:x val="1.315068493150685E-2"/>
                  <c:y val="1.3986013986013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7A-4B48-BE21-1E6049A77EA9}"/>
                </c:ext>
              </c:extLst>
            </c:dLbl>
            <c:dLbl>
              <c:idx val="2"/>
              <c:layout>
                <c:manualLayout>
                  <c:x val="8.7671232876711525E-3"/>
                  <c:y val="4.6620046620046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7A-4B48-BE21-1E6049A77EA9}"/>
                </c:ext>
              </c:extLst>
            </c:dLbl>
            <c:dLbl>
              <c:idx val="3"/>
              <c:layout>
                <c:manualLayout>
                  <c:x val="1.5342465753424578E-2"/>
                  <c:y val="1.3986013986013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7A-4B48-BE21-1E6049A77EA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7A-4B48-BE21-1E6049A77EA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AB-426A-9856-CCC2AEAF6D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Sheet1!$D$2:$D$9</c:f>
              <c:numCache>
                <c:formatCode>General</c:formatCode>
                <c:ptCount val="7"/>
                <c:pt idx="0">
                  <c:v>260</c:v>
                </c:pt>
                <c:pt idx="1">
                  <c:v>250</c:v>
                </c:pt>
                <c:pt idx="2">
                  <c:v>250</c:v>
                </c:pt>
                <c:pt idx="3">
                  <c:v>200</c:v>
                </c:pt>
                <c:pt idx="4">
                  <c:v>200</c:v>
                </c:pt>
                <c:pt idx="5">
                  <c:v>200</c:v>
                </c:pt>
                <c:pt idx="6">
                  <c:v>180</c:v>
                </c:pt>
              </c:numCache>
            </c:numRef>
          </c:val>
          <c:extLst>
            <c:ext xmlns:c16="http://schemas.microsoft.com/office/drawing/2014/chart" uri="{C3380CC4-5D6E-409C-BE32-E72D297353CC}">
              <c16:uniqueId val="{0000000F-687A-4B48-BE21-1E6049A77EA9}"/>
            </c:ext>
          </c:extLst>
        </c:ser>
        <c:ser>
          <c:idx val="3"/>
          <c:order val="3"/>
          <c:tx>
            <c:strRef>
              <c:f>Sheet1!$E$1</c:f>
              <c:strCache>
                <c:ptCount val="1"/>
                <c:pt idx="0">
                  <c:v>Gram (powder)</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87A-4B48-BE21-1E6049A77EA9}"/>
                </c:ext>
              </c:extLst>
            </c:dLbl>
            <c:dLbl>
              <c:idx val="4"/>
              <c:layout>
                <c:manualLayout>
                  <c:x val="-1.2213740458015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7A-4B48-BE21-1E6049A77EA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7A-4B48-BE21-1E6049A77EA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AB-426A-9856-CCC2AEAF6D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Sheet1!$E$2:$E$9</c:f>
              <c:numCache>
                <c:formatCode>General</c:formatCode>
                <c:ptCount val="7"/>
                <c:pt idx="0">
                  <c:v>250</c:v>
                </c:pt>
                <c:pt idx="1">
                  <c:v>250</c:v>
                </c:pt>
                <c:pt idx="2">
                  <c:v>250</c:v>
                </c:pt>
                <c:pt idx="3">
                  <c:v>200</c:v>
                </c:pt>
                <c:pt idx="4">
                  <c:v>200</c:v>
                </c:pt>
                <c:pt idx="5">
                  <c:v>150</c:v>
                </c:pt>
                <c:pt idx="6">
                  <c:v>160</c:v>
                </c:pt>
              </c:numCache>
            </c:numRef>
          </c:val>
          <c:extLst>
            <c:ext xmlns:c16="http://schemas.microsoft.com/office/drawing/2014/chart" uri="{C3380CC4-5D6E-409C-BE32-E72D297353CC}">
              <c16:uniqueId val="{00000013-687A-4B48-BE21-1E6049A77EA9}"/>
            </c:ext>
          </c:extLst>
        </c:ser>
        <c:dLbls>
          <c:showLegendKey val="0"/>
          <c:showVal val="1"/>
          <c:showCatName val="0"/>
          <c:showSerName val="0"/>
          <c:showPercent val="0"/>
          <c:showBubbleSize val="0"/>
        </c:dLbls>
        <c:gapWidth val="150"/>
        <c:axId val="-2121395128"/>
        <c:axId val="-212139156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Point (powder)</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uri="{CE6537A1-D6FC-4f65-9D91-7224C49458BB}"/>
                      <c:ext xmlns:c16="http://schemas.microsoft.com/office/drawing/2014/chart" uri="{C3380CC4-5D6E-409C-BE32-E72D297353CC}">
                        <c16:uniqueId val="{00000005-687A-4B48-BE21-1E6049A77EA9}"/>
                      </c:ext>
                    </c:extLst>
                  </c:dLbl>
                  <c:dLbl>
                    <c:idx val="3"/>
                    <c:showLegendKey val="0"/>
                    <c:showVal val="1"/>
                    <c:showCatName val="0"/>
                    <c:showSerName val="0"/>
                    <c:showPercent val="0"/>
                    <c:showBubbleSize val="0"/>
                    <c:extLst>
                      <c:ext uri="{CE6537A1-D6FC-4f65-9D91-7224C49458BB}"/>
                      <c:ext xmlns:c16="http://schemas.microsoft.com/office/drawing/2014/chart" uri="{C3380CC4-5D6E-409C-BE32-E72D297353CC}">
                        <c16:uniqueId val="{00000006-687A-4B48-BE21-1E6049A77EA9}"/>
                      </c:ext>
                    </c:extLst>
                  </c:dLbl>
                  <c:dLbl>
                    <c:idx val="4"/>
                    <c:layout>
                      <c:manualLayout>
                        <c:x val="-1.0178117048346057E-2"/>
                        <c:y val="-8.5469098123770586E-17"/>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687A-4B48-BE21-1E6049A77EA9}"/>
                      </c:ext>
                    </c:extLst>
                  </c:dLbl>
                  <c:dLbl>
                    <c:idx val="5"/>
                    <c:showLegendKey val="0"/>
                    <c:showVal val="1"/>
                    <c:showCatName val="0"/>
                    <c:showSerName val="0"/>
                    <c:showPercent val="0"/>
                    <c:showBubbleSize val="0"/>
                    <c:extLst>
                      <c:ext uri="{CE6537A1-D6FC-4f65-9D91-7224C49458BB}"/>
                      <c:ext xmlns:c16="http://schemas.microsoft.com/office/drawing/2014/chart" uri="{C3380CC4-5D6E-409C-BE32-E72D297353CC}">
                        <c16:uniqueId val="{00000008-687A-4B48-BE21-1E6049A77E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uri="{CE6537A1-D6FC-4f65-9D91-7224C49458BB}">
                      <c15:showLeaderLines val="1"/>
                      <c15:leaderLines>
                        <c:spPr>
                          <a:ln w="6350" cap="flat" cmpd="sng" algn="ctr">
                            <a:solidFill>
                              <a:schemeClr val="tx1"/>
                            </a:solidFill>
                            <a:prstDash val="solid"/>
                            <a:round/>
                          </a:ln>
                          <a:effectLst/>
                        </c:spPr>
                      </c15:leaderLines>
                    </c:ext>
                  </c:extLst>
                </c:dLbls>
                <c:cat>
                  <c:numRef>
                    <c:extLst>
                      <c:ext uri="{02D57815-91ED-43cb-92C2-25804820EDAC}">
                        <c15:formulaRef>
                          <c15:sqref>Sheet1!$A$2:$A$9</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Sheet1!$C$2:$C$9</c15:sqref>
                        </c15:formulaRef>
                      </c:ext>
                    </c:extLst>
                    <c:numCache>
                      <c:formatCode>General</c:formatCode>
                      <c:ptCount val="7"/>
                      <c:pt idx="0">
                        <c:v>30</c:v>
                      </c:pt>
                      <c:pt idx="1">
                        <c:v>30</c:v>
                      </c:pt>
                      <c:pt idx="2">
                        <c:v>30</c:v>
                      </c:pt>
                      <c:pt idx="3">
                        <c:v>27.5</c:v>
                      </c:pt>
                      <c:pt idx="4">
                        <c:v>25</c:v>
                      </c:pt>
                      <c:pt idx="5">
                        <c:v>22.5</c:v>
                      </c:pt>
                    </c:numCache>
                  </c:numRef>
                </c:val>
                <c:extLst>
                  <c:ext xmlns:c16="http://schemas.microsoft.com/office/drawing/2014/chart" uri="{C3380CC4-5D6E-409C-BE32-E72D297353CC}">
                    <c16:uniqueId val="{00000009-687A-4B48-BE21-1E6049A77EA9}"/>
                  </c:ext>
                </c:extLst>
              </c15:ser>
            </c15:filteredBarSeries>
          </c:ext>
        </c:extLst>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9.0532055836101445E-3"/>
              <c:y val="0.1947508461894751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7673040148243E-2"/>
          <c:y val="2.7777777777777801E-2"/>
          <c:w val="0.890282007406209"/>
          <c:h val="0.75263476680799513"/>
        </c:manualLayout>
      </c:layout>
      <c:lineChart>
        <c:grouping val="standard"/>
        <c:varyColors val="0"/>
        <c:ser>
          <c:idx val="0"/>
          <c:order val="0"/>
          <c:tx>
            <c:strRef>
              <c:f>Sheet1!$A$2</c:f>
              <c:strCache>
                <c:ptCount val="1"/>
                <c:pt idx="0">
                  <c:v>Any Methamphetamine</c:v>
                </c:pt>
              </c:strCache>
            </c:strRef>
          </c:tx>
          <c:spPr>
            <a:ln w="25400" cap="rnd" cmpd="sng" algn="ctr">
              <a:solidFill>
                <a:schemeClr val="accent1"/>
              </a:solidFill>
              <a:prstDash val="solid"/>
              <a:round/>
            </a:ln>
            <a:effectLst/>
          </c:spPr>
          <c:marker>
            <c:symbol val="diamond"/>
            <c:size val="6"/>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2B-4F94-A97A-EB54A674A8C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2B-4F94-A97A-EB54A674A8C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2B-4F94-A97A-EB54A674A8C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2B-4F94-A97A-EB54A674A8C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2B-4F94-A97A-EB54A674A8C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2B-4F94-A97A-EB54A674A8C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2B-4F94-A97A-EB54A674A8C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2B-4F94-A97A-EB54A674A8C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2B-4F94-A97A-EB54A674A8C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2B-4F94-A97A-EB54A674A8C2}"/>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2B-4F94-A97A-EB54A674A8C2}"/>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2B-4F94-A97A-EB54A674A8C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2B-4F94-A97A-EB54A674A8C2}"/>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2B-4F94-A97A-EB54A674A8C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2B-4F94-A97A-EB54A674A8C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2B-4F94-A97A-EB54A674A8C2}"/>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8A-4F3E-8ACE-7AEB02FDF51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84</c:v>
                </c:pt>
                <c:pt idx="1">
                  <c:v>83</c:v>
                </c:pt>
                <c:pt idx="2">
                  <c:v>84</c:v>
                </c:pt>
                <c:pt idx="3">
                  <c:v>82</c:v>
                </c:pt>
                <c:pt idx="4">
                  <c:v>71</c:v>
                </c:pt>
                <c:pt idx="5">
                  <c:v>59</c:v>
                </c:pt>
                <c:pt idx="6">
                  <c:v>54</c:v>
                </c:pt>
                <c:pt idx="7">
                  <c:v>56</c:v>
                </c:pt>
                <c:pt idx="8">
                  <c:v>60</c:v>
                </c:pt>
                <c:pt idx="9">
                  <c:v>61</c:v>
                </c:pt>
                <c:pt idx="10">
                  <c:v>50</c:v>
                </c:pt>
                <c:pt idx="11">
                  <c:v>47</c:v>
                </c:pt>
                <c:pt idx="12">
                  <c:v>38</c:v>
                </c:pt>
                <c:pt idx="13">
                  <c:v>38</c:v>
                </c:pt>
                <c:pt idx="14">
                  <c:v>31</c:v>
                </c:pt>
                <c:pt idx="15">
                  <c:v>32</c:v>
                </c:pt>
                <c:pt idx="16">
                  <c:v>33</c:v>
                </c:pt>
              </c:numCache>
            </c:numRef>
          </c:val>
          <c:smooth val="0"/>
          <c:extLst>
            <c:ext xmlns:c16="http://schemas.microsoft.com/office/drawing/2014/chart" uri="{C3380CC4-5D6E-409C-BE32-E72D297353CC}">
              <c16:uniqueId val="{00000010-082B-4F94-A97A-EB54A674A8C2}"/>
            </c:ext>
          </c:extLst>
        </c:ser>
        <c:ser>
          <c:idx val="1"/>
          <c:order val="1"/>
          <c:tx>
            <c:strRef>
              <c:f>Sheet1!$A$3</c:f>
              <c:strCache>
                <c:ptCount val="1"/>
                <c:pt idx="0">
                  <c:v>Powder</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2.63013698630137E-2"/>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2B-4F94-A97A-EB54A674A8C2}"/>
                </c:ext>
              </c:extLst>
            </c:dLbl>
            <c:dLbl>
              <c:idx val="15"/>
              <c:layout>
                <c:manualLayout>
                  <c:x val="-1.5042561269783622E-16"/>
                  <c:y val="-2.898550724637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2B-4F94-A97A-EB54A674A8C2}"/>
                </c:ext>
              </c:extLst>
            </c:dLbl>
            <c:dLbl>
              <c:idx val="16"/>
              <c:layout>
                <c:manualLayout>
                  <c:x val="1.207182794660488E-3"/>
                  <c:y val="-5.0678733031674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8A-4F3E-8ACE-7AEB02FDF51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73</c:v>
                </c:pt>
                <c:pt idx="1">
                  <c:v>68</c:v>
                </c:pt>
                <c:pt idx="2">
                  <c:v>74</c:v>
                </c:pt>
                <c:pt idx="3">
                  <c:v>64</c:v>
                </c:pt>
                <c:pt idx="4">
                  <c:v>57</c:v>
                </c:pt>
                <c:pt idx="5">
                  <c:v>46</c:v>
                </c:pt>
                <c:pt idx="6">
                  <c:v>45</c:v>
                </c:pt>
                <c:pt idx="7">
                  <c:v>47</c:v>
                </c:pt>
                <c:pt idx="8">
                  <c:v>49</c:v>
                </c:pt>
                <c:pt idx="9">
                  <c:v>48</c:v>
                </c:pt>
                <c:pt idx="10">
                  <c:v>37</c:v>
                </c:pt>
                <c:pt idx="11">
                  <c:v>36</c:v>
                </c:pt>
                <c:pt idx="12">
                  <c:v>25</c:v>
                </c:pt>
                <c:pt idx="13">
                  <c:v>25</c:v>
                </c:pt>
                <c:pt idx="14">
                  <c:v>22</c:v>
                </c:pt>
                <c:pt idx="15">
                  <c:v>21</c:v>
                </c:pt>
                <c:pt idx="16">
                  <c:v>21</c:v>
                </c:pt>
              </c:numCache>
            </c:numRef>
          </c:val>
          <c:smooth val="0"/>
          <c:extLst>
            <c:ext xmlns:c16="http://schemas.microsoft.com/office/drawing/2014/chart" uri="{C3380CC4-5D6E-409C-BE32-E72D297353CC}">
              <c16:uniqueId val="{00000014-082B-4F94-A97A-EB54A674A8C2}"/>
            </c:ext>
          </c:extLst>
        </c:ser>
        <c:ser>
          <c:idx val="2"/>
          <c:order val="2"/>
          <c:tx>
            <c:strRef>
              <c:f>Sheet1!$A$4</c:f>
              <c:strCache>
                <c:ptCount val="1"/>
                <c:pt idx="0">
                  <c:v>Base</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3.0684931506849315E-2"/>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2B-4F94-A97A-EB54A674A8C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8A-4F3E-8ACE-7AEB02FDF51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36</c:v>
                </c:pt>
                <c:pt idx="1">
                  <c:v>39</c:v>
                </c:pt>
                <c:pt idx="2">
                  <c:v>38</c:v>
                </c:pt>
                <c:pt idx="3">
                  <c:v>34</c:v>
                </c:pt>
                <c:pt idx="4">
                  <c:v>26</c:v>
                </c:pt>
                <c:pt idx="5">
                  <c:v>18</c:v>
                </c:pt>
                <c:pt idx="6">
                  <c:v>15</c:v>
                </c:pt>
                <c:pt idx="7">
                  <c:v>13</c:v>
                </c:pt>
                <c:pt idx="8">
                  <c:v>16</c:v>
                </c:pt>
                <c:pt idx="9">
                  <c:v>15</c:v>
                </c:pt>
                <c:pt idx="10">
                  <c:v>6</c:v>
                </c:pt>
                <c:pt idx="11">
                  <c:v>8</c:v>
                </c:pt>
                <c:pt idx="12">
                  <c:v>3</c:v>
                </c:pt>
                <c:pt idx="13">
                  <c:v>4</c:v>
                </c:pt>
                <c:pt idx="14">
                  <c:v>3</c:v>
                </c:pt>
                <c:pt idx="15">
                  <c:v>4</c:v>
                </c:pt>
                <c:pt idx="16">
                  <c:v>3</c:v>
                </c:pt>
              </c:numCache>
            </c:numRef>
          </c:val>
          <c:smooth val="0"/>
          <c:extLst>
            <c:ext xmlns:c16="http://schemas.microsoft.com/office/drawing/2014/chart" uri="{C3380CC4-5D6E-409C-BE32-E72D297353CC}">
              <c16:uniqueId val="{00000017-082B-4F94-A97A-EB54A674A8C2}"/>
            </c:ext>
          </c:extLst>
        </c:ser>
        <c:ser>
          <c:idx val="3"/>
          <c:order val="3"/>
          <c:tx>
            <c:strRef>
              <c:f>Sheet1!$A$5</c:f>
              <c:strCache>
                <c:ptCount val="1"/>
                <c:pt idx="0">
                  <c:v>Crystal</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4109589041095891E-2"/>
                  <c:y val="-4.347826086956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2B-4F94-A97A-EB54A674A8C2}"/>
                </c:ext>
              </c:extLst>
            </c:dLbl>
            <c:dLbl>
              <c:idx val="1"/>
              <c:delete val="1"/>
              <c:extLst>
                <c:ext xmlns:c15="http://schemas.microsoft.com/office/drawing/2012/chart" uri="{CE6537A1-D6FC-4f65-9D91-7224C49458BB}"/>
                <c:ext xmlns:c16="http://schemas.microsoft.com/office/drawing/2014/chart" uri="{C3380CC4-5D6E-409C-BE32-E72D297353CC}">
                  <c16:uniqueId val="{00000019-082B-4F94-A97A-EB54A674A8C2}"/>
                </c:ext>
              </c:extLst>
            </c:dLbl>
            <c:dLbl>
              <c:idx val="2"/>
              <c:delete val="1"/>
              <c:extLst>
                <c:ext xmlns:c15="http://schemas.microsoft.com/office/drawing/2012/chart" uri="{CE6537A1-D6FC-4f65-9D91-7224C49458BB}"/>
                <c:ext xmlns:c16="http://schemas.microsoft.com/office/drawing/2014/chart" uri="{C3380CC4-5D6E-409C-BE32-E72D297353CC}">
                  <c16:uniqueId val="{0000001A-082B-4F94-A97A-EB54A674A8C2}"/>
                </c:ext>
              </c:extLst>
            </c:dLbl>
            <c:dLbl>
              <c:idx val="3"/>
              <c:delete val="1"/>
              <c:extLst>
                <c:ext xmlns:c15="http://schemas.microsoft.com/office/drawing/2012/chart" uri="{CE6537A1-D6FC-4f65-9D91-7224C49458BB}"/>
                <c:ext xmlns:c16="http://schemas.microsoft.com/office/drawing/2014/chart" uri="{C3380CC4-5D6E-409C-BE32-E72D297353CC}">
                  <c16:uniqueId val="{0000001B-082B-4F94-A97A-EB54A674A8C2}"/>
                </c:ext>
              </c:extLst>
            </c:dLbl>
            <c:dLbl>
              <c:idx val="4"/>
              <c:delete val="1"/>
              <c:extLst>
                <c:ext xmlns:c15="http://schemas.microsoft.com/office/drawing/2012/chart" uri="{CE6537A1-D6FC-4f65-9D91-7224C49458BB}"/>
                <c:ext xmlns:c16="http://schemas.microsoft.com/office/drawing/2014/chart" uri="{C3380CC4-5D6E-409C-BE32-E72D297353CC}">
                  <c16:uniqueId val="{0000001C-082B-4F94-A97A-EB54A674A8C2}"/>
                </c:ext>
              </c:extLst>
            </c:dLbl>
            <c:dLbl>
              <c:idx val="5"/>
              <c:delete val="1"/>
              <c:extLst>
                <c:ext xmlns:c15="http://schemas.microsoft.com/office/drawing/2012/chart" uri="{CE6537A1-D6FC-4f65-9D91-7224C49458BB}"/>
                <c:ext xmlns:c16="http://schemas.microsoft.com/office/drawing/2014/chart" uri="{C3380CC4-5D6E-409C-BE32-E72D297353CC}">
                  <c16:uniqueId val="{0000001D-082B-4F94-A97A-EB54A674A8C2}"/>
                </c:ext>
              </c:extLst>
            </c:dLbl>
            <c:dLbl>
              <c:idx val="6"/>
              <c:delete val="1"/>
              <c:extLst>
                <c:ext xmlns:c15="http://schemas.microsoft.com/office/drawing/2012/chart" uri="{CE6537A1-D6FC-4f65-9D91-7224C49458BB}"/>
                <c:ext xmlns:c16="http://schemas.microsoft.com/office/drawing/2014/chart" uri="{C3380CC4-5D6E-409C-BE32-E72D297353CC}">
                  <c16:uniqueId val="{0000001E-082B-4F94-A97A-EB54A674A8C2}"/>
                </c:ext>
              </c:extLst>
            </c:dLbl>
            <c:dLbl>
              <c:idx val="7"/>
              <c:delete val="1"/>
              <c:extLst>
                <c:ext xmlns:c15="http://schemas.microsoft.com/office/drawing/2012/chart" uri="{CE6537A1-D6FC-4f65-9D91-7224C49458BB}"/>
                <c:ext xmlns:c16="http://schemas.microsoft.com/office/drawing/2014/chart" uri="{C3380CC4-5D6E-409C-BE32-E72D297353CC}">
                  <c16:uniqueId val="{0000001F-082B-4F94-A97A-EB54A674A8C2}"/>
                </c:ext>
              </c:extLst>
            </c:dLbl>
            <c:dLbl>
              <c:idx val="8"/>
              <c:delete val="1"/>
              <c:extLst>
                <c:ext xmlns:c15="http://schemas.microsoft.com/office/drawing/2012/chart" uri="{CE6537A1-D6FC-4f65-9D91-7224C49458BB}"/>
                <c:ext xmlns:c16="http://schemas.microsoft.com/office/drawing/2014/chart" uri="{C3380CC4-5D6E-409C-BE32-E72D297353CC}">
                  <c16:uniqueId val="{00000020-082B-4F94-A97A-EB54A674A8C2}"/>
                </c:ext>
              </c:extLst>
            </c:dLbl>
            <c:dLbl>
              <c:idx val="9"/>
              <c:delete val="1"/>
              <c:extLst>
                <c:ext xmlns:c15="http://schemas.microsoft.com/office/drawing/2012/chart" uri="{CE6537A1-D6FC-4f65-9D91-7224C49458BB}"/>
                <c:ext xmlns:c16="http://schemas.microsoft.com/office/drawing/2014/chart" uri="{C3380CC4-5D6E-409C-BE32-E72D297353CC}">
                  <c16:uniqueId val="{00000021-082B-4F94-A97A-EB54A674A8C2}"/>
                </c:ext>
              </c:extLst>
            </c:dLbl>
            <c:dLbl>
              <c:idx val="10"/>
              <c:delete val="1"/>
              <c:extLst>
                <c:ext xmlns:c15="http://schemas.microsoft.com/office/drawing/2012/chart" uri="{CE6537A1-D6FC-4f65-9D91-7224C49458BB}"/>
                <c:ext xmlns:c16="http://schemas.microsoft.com/office/drawing/2014/chart" uri="{C3380CC4-5D6E-409C-BE32-E72D297353CC}">
                  <c16:uniqueId val="{00000022-082B-4F94-A97A-EB54A674A8C2}"/>
                </c:ext>
              </c:extLst>
            </c:dLbl>
            <c:dLbl>
              <c:idx val="11"/>
              <c:delete val="1"/>
              <c:extLst>
                <c:ext xmlns:c15="http://schemas.microsoft.com/office/drawing/2012/chart" uri="{CE6537A1-D6FC-4f65-9D91-7224C49458BB}"/>
                <c:ext xmlns:c16="http://schemas.microsoft.com/office/drawing/2014/chart" uri="{C3380CC4-5D6E-409C-BE32-E72D297353CC}">
                  <c16:uniqueId val="{00000023-082B-4F94-A97A-EB54A674A8C2}"/>
                </c:ext>
              </c:extLst>
            </c:dLbl>
            <c:dLbl>
              <c:idx val="12"/>
              <c:delete val="1"/>
              <c:extLst>
                <c:ext xmlns:c15="http://schemas.microsoft.com/office/drawing/2012/chart" uri="{CE6537A1-D6FC-4f65-9D91-7224C49458BB}"/>
                <c:ext xmlns:c16="http://schemas.microsoft.com/office/drawing/2014/chart" uri="{C3380CC4-5D6E-409C-BE32-E72D297353CC}">
                  <c16:uniqueId val="{00000024-082B-4F94-A97A-EB54A674A8C2}"/>
                </c:ext>
              </c:extLst>
            </c:dLbl>
            <c:dLbl>
              <c:idx val="13"/>
              <c:delete val="1"/>
              <c:extLst>
                <c:ext xmlns:c15="http://schemas.microsoft.com/office/drawing/2012/chart" uri="{CE6537A1-D6FC-4f65-9D91-7224C49458BB}"/>
                <c:ext xmlns:c16="http://schemas.microsoft.com/office/drawing/2014/chart" uri="{C3380CC4-5D6E-409C-BE32-E72D297353CC}">
                  <c16:uniqueId val="{00000025-082B-4F94-A97A-EB54A674A8C2}"/>
                </c:ext>
              </c:extLst>
            </c:dLbl>
            <c:dLbl>
              <c:idx val="14"/>
              <c:delete val="1"/>
              <c:extLst>
                <c:ext xmlns:c15="http://schemas.microsoft.com/office/drawing/2012/chart" uri="{CE6537A1-D6FC-4f65-9D91-7224C49458BB}"/>
                <c:ext xmlns:c16="http://schemas.microsoft.com/office/drawing/2014/chart" uri="{C3380CC4-5D6E-409C-BE32-E72D297353CC}">
                  <c16:uniqueId val="{00000026-082B-4F94-A97A-EB54A674A8C2}"/>
                </c:ext>
              </c:extLst>
            </c:dLbl>
            <c:dLbl>
              <c:idx val="15"/>
              <c:tx>
                <c:rich>
                  <a:bodyPr/>
                  <a:lstStyle/>
                  <a:p>
                    <a:fld id="{20D3CCC0-0646-4C73-B945-2EB9E7767795}"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082B-4F94-A97A-EB54A674A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52</c:v>
                </c:pt>
                <c:pt idx="1">
                  <c:v>45</c:v>
                </c:pt>
                <c:pt idx="2">
                  <c:v>38</c:v>
                </c:pt>
                <c:pt idx="3">
                  <c:v>49</c:v>
                </c:pt>
                <c:pt idx="4">
                  <c:v>33</c:v>
                </c:pt>
                <c:pt idx="5">
                  <c:v>24</c:v>
                </c:pt>
                <c:pt idx="6">
                  <c:v>15</c:v>
                </c:pt>
                <c:pt idx="7">
                  <c:v>17</c:v>
                </c:pt>
                <c:pt idx="8">
                  <c:v>26</c:v>
                </c:pt>
                <c:pt idx="9">
                  <c:v>29</c:v>
                </c:pt>
                <c:pt idx="10">
                  <c:v>23</c:v>
                </c:pt>
                <c:pt idx="11">
                  <c:v>20</c:v>
                </c:pt>
                <c:pt idx="12">
                  <c:v>19</c:v>
                </c:pt>
                <c:pt idx="13">
                  <c:v>19</c:v>
                </c:pt>
                <c:pt idx="14">
                  <c:v>13</c:v>
                </c:pt>
                <c:pt idx="15">
                  <c:v>17</c:v>
                </c:pt>
                <c:pt idx="16">
                  <c:v>18</c:v>
                </c:pt>
              </c:numCache>
            </c:numRef>
          </c:val>
          <c:smooth val="0"/>
          <c:extLst>
            <c:ext xmlns:c16="http://schemas.microsoft.com/office/drawing/2014/chart" uri="{C3380CC4-5D6E-409C-BE32-E72D297353CC}">
              <c16:uniqueId val="{00000028-082B-4F94-A97A-EB54A674A8C2}"/>
            </c:ext>
          </c:extLst>
        </c:ser>
        <c:dLbls>
          <c:showLegendKey val="0"/>
          <c:showVal val="0"/>
          <c:showCatName val="0"/>
          <c:showSerName val="0"/>
          <c:showPercent val="0"/>
          <c:showBubbleSize val="0"/>
        </c:dLbls>
        <c:marker val="1"/>
        <c:smooth val="0"/>
        <c:axId val="206663040"/>
        <c:axId val="206681216"/>
      </c:lineChart>
      <c:catAx>
        <c:axId val="2066630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81216"/>
        <c:crosses val="autoZero"/>
        <c:auto val="1"/>
        <c:lblAlgn val="ctr"/>
        <c:lblOffset val="100"/>
        <c:noMultiLvlLbl val="0"/>
      </c:catAx>
      <c:valAx>
        <c:axId val="206681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7.4536408538033224E-3"/>
              <c:y val="0.1311136922364342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63040"/>
        <c:crosses val="autoZero"/>
        <c:crossBetween val="between"/>
      </c:valAx>
      <c:spPr>
        <a:noFill/>
        <a:ln>
          <a:noFill/>
        </a:ln>
        <a:effectLst/>
      </c:spPr>
    </c:plotArea>
    <c:legend>
      <c:legendPos val="b"/>
      <c:layout>
        <c:manualLayout>
          <c:xMode val="edge"/>
          <c:yMode val="edge"/>
          <c:x val="0.20950809487354141"/>
          <c:y val="0.9142218263441052"/>
          <c:w val="0.5809837151991538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42265454597306E-2"/>
          <c:y val="4.1785356766012048E-2"/>
          <c:w val="0.882989268175289"/>
          <c:h val="0.73611567405025369"/>
        </c:manualLayout>
      </c:layout>
      <c:lineChart>
        <c:grouping val="standard"/>
        <c:varyColors val="0"/>
        <c:ser>
          <c:idx val="0"/>
          <c:order val="0"/>
          <c:tx>
            <c:strRef>
              <c:f>Sheet1!$B$1</c:f>
              <c:strCache>
                <c:ptCount val="1"/>
                <c:pt idx="0">
                  <c:v>Any Methamphetamine</c:v>
                </c:pt>
              </c:strCache>
            </c:strRef>
          </c:tx>
          <c:spPr>
            <a:ln w="25400" cap="rnd" cmpd="sng" algn="ctr">
              <a:solidFill>
                <a:schemeClr val="accent1">
                  <a:shade val="95000"/>
                  <a:satMod val="105000"/>
                </a:schemeClr>
              </a:solidFill>
              <a:prstDash val="solid"/>
              <a:round/>
            </a:ln>
            <a:effectLst/>
          </c:spPr>
          <c:marker>
            <c:symbol val="diamond"/>
            <c:size val="5"/>
            <c:spPr>
              <a:solidFill>
                <a:schemeClr val="accent1"/>
              </a:solidFill>
              <a:ln w="25400" cap="flat" cmpd="sng" algn="ctr">
                <a:solidFill>
                  <a:schemeClr val="accent1">
                    <a:shade val="95000"/>
                    <a:satMod val="105000"/>
                  </a:schemeClr>
                </a:solidFill>
                <a:prstDash val="solid"/>
                <a:round/>
              </a:ln>
              <a:effectLst/>
            </c:spPr>
          </c:marker>
          <c:dLbls>
            <c:dLbl>
              <c:idx val="4"/>
              <c:layout>
                <c:manualLayout>
                  <c:x val="-2.1917808219178082E-2"/>
                  <c:y val="-4.5506257110352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4E-45BD-A58C-15473C24DDED}"/>
                </c:ext>
              </c:extLst>
            </c:dLbl>
            <c:dLbl>
              <c:idx val="5"/>
              <c:delete val="1"/>
              <c:extLst>
                <c:ext xmlns:c15="http://schemas.microsoft.com/office/drawing/2012/chart" uri="{CE6537A1-D6FC-4f65-9D91-7224C49458BB}"/>
                <c:ext xmlns:c16="http://schemas.microsoft.com/office/drawing/2014/chart" uri="{C3380CC4-5D6E-409C-BE32-E72D297353CC}">
                  <c16:uniqueId val="{00000001-634E-45BD-A58C-15473C24DDED}"/>
                </c:ext>
              </c:extLst>
            </c:dLbl>
            <c:dLbl>
              <c:idx val="6"/>
              <c:delete val="1"/>
              <c:extLst>
                <c:ext xmlns:c15="http://schemas.microsoft.com/office/drawing/2012/chart" uri="{CE6537A1-D6FC-4f65-9D91-7224C49458BB}"/>
                <c:ext xmlns:c16="http://schemas.microsoft.com/office/drawing/2014/chart" uri="{C3380CC4-5D6E-409C-BE32-E72D297353CC}">
                  <c16:uniqueId val="{00000002-634E-45BD-A58C-15473C24DDED}"/>
                </c:ext>
              </c:extLst>
            </c:dLbl>
            <c:dLbl>
              <c:idx val="7"/>
              <c:delete val="1"/>
              <c:extLst>
                <c:ext xmlns:c15="http://schemas.microsoft.com/office/drawing/2012/chart" uri="{CE6537A1-D6FC-4f65-9D91-7224C49458BB}"/>
                <c:ext xmlns:c16="http://schemas.microsoft.com/office/drawing/2014/chart" uri="{C3380CC4-5D6E-409C-BE32-E72D297353CC}">
                  <c16:uniqueId val="{00000003-634E-45BD-A58C-15473C24DDED}"/>
                </c:ext>
              </c:extLst>
            </c:dLbl>
            <c:dLbl>
              <c:idx val="8"/>
              <c:delete val="1"/>
              <c:extLst>
                <c:ext xmlns:c15="http://schemas.microsoft.com/office/drawing/2012/chart" uri="{CE6537A1-D6FC-4f65-9D91-7224C49458BB}"/>
                <c:ext xmlns:c16="http://schemas.microsoft.com/office/drawing/2014/chart" uri="{C3380CC4-5D6E-409C-BE32-E72D297353CC}">
                  <c16:uniqueId val="{00000004-634E-45BD-A58C-15473C24DDED}"/>
                </c:ext>
              </c:extLst>
            </c:dLbl>
            <c:dLbl>
              <c:idx val="9"/>
              <c:delete val="1"/>
              <c:extLst>
                <c:ext xmlns:c15="http://schemas.microsoft.com/office/drawing/2012/chart" uri="{CE6537A1-D6FC-4f65-9D91-7224C49458BB}"/>
                <c:ext xmlns:c16="http://schemas.microsoft.com/office/drawing/2014/chart" uri="{C3380CC4-5D6E-409C-BE32-E72D297353CC}">
                  <c16:uniqueId val="{00000005-634E-45BD-A58C-15473C24DDED}"/>
                </c:ext>
              </c:extLst>
            </c:dLbl>
            <c:dLbl>
              <c:idx val="10"/>
              <c:delete val="1"/>
              <c:extLst>
                <c:ext xmlns:c15="http://schemas.microsoft.com/office/drawing/2012/chart" uri="{CE6537A1-D6FC-4f65-9D91-7224C49458BB}"/>
                <c:ext xmlns:c16="http://schemas.microsoft.com/office/drawing/2014/chart" uri="{C3380CC4-5D6E-409C-BE32-E72D297353CC}">
                  <c16:uniqueId val="{00000006-634E-45BD-A58C-15473C24DDED}"/>
                </c:ext>
              </c:extLst>
            </c:dLbl>
            <c:dLbl>
              <c:idx val="11"/>
              <c:delete val="1"/>
              <c:extLst>
                <c:ext xmlns:c15="http://schemas.microsoft.com/office/drawing/2012/chart" uri="{CE6537A1-D6FC-4f65-9D91-7224C49458BB}"/>
                <c:ext xmlns:c16="http://schemas.microsoft.com/office/drawing/2014/chart" uri="{C3380CC4-5D6E-409C-BE32-E72D297353CC}">
                  <c16:uniqueId val="{00000007-634E-45BD-A58C-15473C24DDED}"/>
                </c:ext>
              </c:extLst>
            </c:dLbl>
            <c:dLbl>
              <c:idx val="12"/>
              <c:delete val="1"/>
              <c:extLst>
                <c:ext xmlns:c15="http://schemas.microsoft.com/office/drawing/2012/chart" uri="{CE6537A1-D6FC-4f65-9D91-7224C49458BB}"/>
                <c:ext xmlns:c16="http://schemas.microsoft.com/office/drawing/2014/chart" uri="{C3380CC4-5D6E-409C-BE32-E72D297353CC}">
                  <c16:uniqueId val="{00000008-634E-45BD-A58C-15473C24DDED}"/>
                </c:ext>
              </c:extLst>
            </c:dLbl>
            <c:dLbl>
              <c:idx val="13"/>
              <c:delete val="1"/>
              <c:extLst>
                <c:ext xmlns:c15="http://schemas.microsoft.com/office/drawing/2012/chart" uri="{CE6537A1-D6FC-4f65-9D91-7224C49458BB}"/>
                <c:ext xmlns:c16="http://schemas.microsoft.com/office/drawing/2014/chart" uri="{C3380CC4-5D6E-409C-BE32-E72D297353CC}">
                  <c16:uniqueId val="{00000009-634E-45BD-A58C-15473C24DDED}"/>
                </c:ext>
              </c:extLst>
            </c:dLbl>
            <c:dLbl>
              <c:idx val="14"/>
              <c:delete val="1"/>
              <c:extLst>
                <c:ext xmlns:c15="http://schemas.microsoft.com/office/drawing/2012/chart" uri="{CE6537A1-D6FC-4f65-9D91-7224C49458BB}"/>
                <c:ext xmlns:c16="http://schemas.microsoft.com/office/drawing/2014/chart" uri="{C3380CC4-5D6E-409C-BE32-E72D297353CC}">
                  <c16:uniqueId val="{0000000A-634E-45BD-A58C-15473C24DDED}"/>
                </c:ext>
              </c:extLst>
            </c:dLbl>
            <c:dLbl>
              <c:idx val="15"/>
              <c:layout>
                <c:manualLayout>
                  <c:x val="-2.6159014738542298E-2"/>
                  <c:y val="-2.924574795123094E-2"/>
                </c:manualLayout>
              </c:layout>
              <c:tx>
                <c:rich>
                  <a:bodyPr/>
                  <a:lstStyle/>
                  <a:p>
                    <a:fld id="{895E9C36-0A44-4EC9-B53D-B09ACC716E99}"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34E-45BD-A58C-15473C24DD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4">
                  <c:v>7</c:v>
                </c:pt>
                <c:pt idx="5">
                  <c:v>6</c:v>
                </c:pt>
                <c:pt idx="6">
                  <c:v>4</c:v>
                </c:pt>
                <c:pt idx="7">
                  <c:v>4</c:v>
                </c:pt>
                <c:pt idx="8">
                  <c:v>6</c:v>
                </c:pt>
                <c:pt idx="9">
                  <c:v>6</c:v>
                </c:pt>
                <c:pt idx="10">
                  <c:v>4</c:v>
                </c:pt>
                <c:pt idx="11">
                  <c:v>4</c:v>
                </c:pt>
                <c:pt idx="12">
                  <c:v>4</c:v>
                </c:pt>
                <c:pt idx="13">
                  <c:v>4</c:v>
                </c:pt>
                <c:pt idx="14">
                  <c:v>3</c:v>
                </c:pt>
                <c:pt idx="15">
                  <c:v>4</c:v>
                </c:pt>
                <c:pt idx="16">
                  <c:v>5</c:v>
                </c:pt>
              </c:numCache>
            </c:numRef>
          </c:val>
          <c:smooth val="0"/>
          <c:extLst>
            <c:ext xmlns:c16="http://schemas.microsoft.com/office/drawing/2014/chart" uri="{C3380CC4-5D6E-409C-BE32-E72D297353CC}">
              <c16:uniqueId val="{0000000C-634E-45BD-A58C-15473C24DDED}"/>
            </c:ext>
          </c:extLst>
        </c:ser>
        <c:ser>
          <c:idx val="1"/>
          <c:order val="1"/>
          <c:tx>
            <c:strRef>
              <c:f>Sheet1!$C$1</c:f>
              <c:strCache>
                <c:ptCount val="1"/>
                <c:pt idx="0">
                  <c:v>Powder</c:v>
                </c:pt>
              </c:strCache>
            </c:strRef>
          </c:tx>
          <c:spPr>
            <a:ln w="28575" cap="rnd" cmpd="sng" algn="ctr">
              <a:solidFill>
                <a:schemeClr val="accent2">
                  <a:shade val="95000"/>
                  <a:satMod val="105000"/>
                </a:schemeClr>
              </a:solidFill>
              <a:prstDash val="solid"/>
              <a:round/>
            </a:ln>
            <a:effectLst/>
          </c:spPr>
          <c:marker>
            <c:symbol val="square"/>
            <c:size val="5"/>
            <c:spPr>
              <a:solidFill>
                <a:schemeClr val="accent2"/>
              </a:solidFill>
              <a:ln w="9525" cap="flat" cmpd="sng" algn="ctr">
                <a:solidFill>
                  <a:schemeClr val="accent2">
                    <a:shade val="95000"/>
                    <a:satMod val="105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E-45BD-A58C-15473C24DDE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4E-45BD-A58C-15473C24DD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6</c:v>
                </c:pt>
                <c:pt idx="1">
                  <c:v>6</c:v>
                </c:pt>
                <c:pt idx="2">
                  <c:v>6</c:v>
                </c:pt>
                <c:pt idx="3">
                  <c:v>6</c:v>
                </c:pt>
                <c:pt idx="4">
                  <c:v>5</c:v>
                </c:pt>
                <c:pt idx="5">
                  <c:v>4</c:v>
                </c:pt>
                <c:pt idx="6">
                  <c:v>3</c:v>
                </c:pt>
                <c:pt idx="7">
                  <c:v>3</c:v>
                </c:pt>
                <c:pt idx="8">
                  <c:v>5</c:v>
                </c:pt>
                <c:pt idx="9">
                  <c:v>5</c:v>
                </c:pt>
                <c:pt idx="10">
                  <c:v>3</c:v>
                </c:pt>
                <c:pt idx="11">
                  <c:v>3</c:v>
                </c:pt>
                <c:pt idx="12">
                  <c:v>2</c:v>
                </c:pt>
                <c:pt idx="13">
                  <c:v>2</c:v>
                </c:pt>
                <c:pt idx="14">
                  <c:v>2</c:v>
                </c:pt>
                <c:pt idx="15">
                  <c:v>2</c:v>
                </c:pt>
                <c:pt idx="16">
                  <c:v>2</c:v>
                </c:pt>
              </c:numCache>
            </c:numRef>
          </c:val>
          <c:smooth val="0"/>
          <c:extLst>
            <c:ext xmlns:c16="http://schemas.microsoft.com/office/drawing/2014/chart" uri="{C3380CC4-5D6E-409C-BE32-E72D297353CC}">
              <c16:uniqueId val="{0000000F-634E-45BD-A58C-15473C24DDED}"/>
            </c:ext>
          </c:extLst>
        </c:ser>
        <c:ser>
          <c:idx val="2"/>
          <c:order val="2"/>
          <c:tx>
            <c:strRef>
              <c:f>Sheet1!$D$1</c:f>
              <c:strCache>
                <c:ptCount val="1"/>
                <c:pt idx="0">
                  <c:v>Base</c:v>
                </c:pt>
              </c:strCache>
            </c:strRef>
          </c:tx>
          <c:spPr>
            <a:ln w="25400" cap="rnd" cmpd="sng" algn="ctr">
              <a:solidFill>
                <a:schemeClr val="accent3">
                  <a:shade val="95000"/>
                  <a:satMod val="105000"/>
                </a:schemeClr>
              </a:solidFill>
              <a:prstDash val="solid"/>
              <a:round/>
            </a:ln>
            <a:effectLst/>
          </c:spPr>
          <c:marker>
            <c:symbol val="circle"/>
            <c:size val="5"/>
            <c:spPr>
              <a:solidFill>
                <a:schemeClr val="accent3"/>
              </a:solidFill>
              <a:ln w="25400" cap="flat" cmpd="sng" algn="ctr">
                <a:solidFill>
                  <a:schemeClr val="accent3">
                    <a:shade val="95000"/>
                    <a:satMod val="105000"/>
                  </a:schemeClr>
                </a:solidFill>
                <a:prstDash val="solid"/>
                <a:round/>
              </a:ln>
              <a:effectLst/>
            </c:spPr>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F7-4F21-B49C-6EB6EA8FAB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5</c:v>
                </c:pt>
                <c:pt idx="1">
                  <c:v>5</c:v>
                </c:pt>
                <c:pt idx="2">
                  <c:v>5</c:v>
                </c:pt>
                <c:pt idx="3">
                  <c:v>4</c:v>
                </c:pt>
                <c:pt idx="4">
                  <c:v>4</c:v>
                </c:pt>
                <c:pt idx="5">
                  <c:v>4</c:v>
                </c:pt>
                <c:pt idx="6">
                  <c:v>2</c:v>
                </c:pt>
                <c:pt idx="7">
                  <c:v>2</c:v>
                </c:pt>
                <c:pt idx="8">
                  <c:v>4</c:v>
                </c:pt>
                <c:pt idx="9">
                  <c:v>3</c:v>
                </c:pt>
                <c:pt idx="10">
                  <c:v>2</c:v>
                </c:pt>
                <c:pt idx="11">
                  <c:v>5</c:v>
                </c:pt>
                <c:pt idx="12">
                  <c:v>2</c:v>
                </c:pt>
                <c:pt idx="13">
                  <c:v>2</c:v>
                </c:pt>
                <c:pt idx="14">
                  <c:v>2</c:v>
                </c:pt>
                <c:pt idx="15">
                  <c:v>4</c:v>
                </c:pt>
                <c:pt idx="16">
                  <c:v>2</c:v>
                </c:pt>
              </c:numCache>
            </c:numRef>
          </c:val>
          <c:smooth val="0"/>
          <c:extLst>
            <c:ext xmlns:c16="http://schemas.microsoft.com/office/drawing/2014/chart" uri="{C3380CC4-5D6E-409C-BE32-E72D297353CC}">
              <c16:uniqueId val="{00000010-634E-45BD-A58C-15473C24DDED}"/>
            </c:ext>
          </c:extLst>
        </c:ser>
        <c:ser>
          <c:idx val="3"/>
          <c:order val="3"/>
          <c:tx>
            <c:strRef>
              <c:f>Sheet1!$E$1</c:f>
              <c:strCache>
                <c:ptCount val="1"/>
                <c:pt idx="0">
                  <c:v>Crystal</c:v>
                </c:pt>
              </c:strCache>
            </c:strRef>
          </c:tx>
          <c:spPr>
            <a:ln w="25400" cap="rnd" cmpd="sng" algn="ctr">
              <a:solidFill>
                <a:schemeClr val="accent4">
                  <a:shade val="95000"/>
                  <a:satMod val="105000"/>
                </a:schemeClr>
              </a:solidFill>
              <a:prstDash val="solid"/>
              <a:round/>
            </a:ln>
            <a:effectLst/>
          </c:spPr>
          <c:marker>
            <c:symbol val="triangle"/>
            <c:size val="5"/>
            <c:spPr>
              <a:solidFill>
                <a:schemeClr val="accent4"/>
              </a:solidFill>
              <a:ln w="25400" cap="flat" cmpd="sng" algn="ctr">
                <a:solidFill>
                  <a:schemeClr val="accent4">
                    <a:shade val="95000"/>
                    <a:satMod val="105000"/>
                  </a:schemeClr>
                </a:solidFill>
                <a:prstDash val="solid"/>
                <a:round/>
              </a:ln>
              <a:effectLst/>
            </c:spPr>
          </c:marker>
          <c:dLbls>
            <c:dLbl>
              <c:idx val="0"/>
              <c:layout>
                <c:manualLayout>
                  <c:x val="-4.1077326872602654E-3"/>
                  <c:y val="-2.8088826780611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4E-45BD-A58C-15473C24DDE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4E-45BD-A58C-15473C24DDED}"/>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7-4F21-B49C-6EB6EA8FAB4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5</c:v>
                </c:pt>
                <c:pt idx="1">
                  <c:v>5</c:v>
                </c:pt>
                <c:pt idx="2">
                  <c:v>5</c:v>
                </c:pt>
                <c:pt idx="3">
                  <c:v>5</c:v>
                </c:pt>
                <c:pt idx="4">
                  <c:v>6</c:v>
                </c:pt>
                <c:pt idx="5">
                  <c:v>6</c:v>
                </c:pt>
                <c:pt idx="6">
                  <c:v>4</c:v>
                </c:pt>
                <c:pt idx="7">
                  <c:v>4</c:v>
                </c:pt>
                <c:pt idx="8">
                  <c:v>6</c:v>
                </c:pt>
                <c:pt idx="9">
                  <c:v>6</c:v>
                </c:pt>
                <c:pt idx="10">
                  <c:v>4</c:v>
                </c:pt>
                <c:pt idx="11">
                  <c:v>6</c:v>
                </c:pt>
                <c:pt idx="12">
                  <c:v>6</c:v>
                </c:pt>
                <c:pt idx="13">
                  <c:v>8</c:v>
                </c:pt>
                <c:pt idx="14">
                  <c:v>4</c:v>
                </c:pt>
                <c:pt idx="15">
                  <c:v>7</c:v>
                </c:pt>
                <c:pt idx="16">
                  <c:v>10</c:v>
                </c:pt>
              </c:numCache>
            </c:numRef>
          </c:val>
          <c:smooth val="0"/>
          <c:extLst>
            <c:ext xmlns:c16="http://schemas.microsoft.com/office/drawing/2014/chart" uri="{C3380CC4-5D6E-409C-BE32-E72D297353CC}">
              <c16:uniqueId val="{00000014-634E-45BD-A58C-15473C24DDED}"/>
            </c:ext>
          </c:extLst>
        </c:ser>
        <c:dLbls>
          <c:dLblPos val="t"/>
          <c:showLegendKey val="0"/>
          <c:showVal val="1"/>
          <c:showCatName val="0"/>
          <c:showSerName val="0"/>
          <c:showPercent val="0"/>
          <c:showBubbleSize val="0"/>
        </c:dLbls>
        <c:marker val="1"/>
        <c:smooth val="0"/>
        <c:axId val="206754176"/>
        <c:axId val="206838400"/>
      </c:lineChart>
      <c:catAx>
        <c:axId val="20675417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838400"/>
        <c:crosses val="autoZero"/>
        <c:auto val="1"/>
        <c:lblAlgn val="ctr"/>
        <c:lblOffset val="100"/>
        <c:noMultiLvlLbl val="0"/>
      </c:catAx>
      <c:valAx>
        <c:axId val="206838400"/>
        <c:scaling>
          <c:orientation val="minMax"/>
          <c:max val="1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4118865799590383E-2"/>
              <c:y val="0.271301962520892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754176"/>
        <c:crosses val="autoZero"/>
        <c:crossBetween val="between"/>
      </c:valAx>
      <c:spPr>
        <a:noFill/>
        <a:ln>
          <a:noFill/>
        </a:ln>
        <a:effectLst/>
      </c:spPr>
    </c:plotArea>
    <c:legend>
      <c:legendPos val="b"/>
      <c:layout>
        <c:manualLayout>
          <c:xMode val="edge"/>
          <c:yMode val="edge"/>
          <c:x val="0.21317293847623298"/>
          <c:y val="0.91691683843256733"/>
          <c:w val="0.58089603162911818"/>
          <c:h val="8.30831615674326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10-15T14:27:53.987" idx="1">
    <p:pos x="7079" y="241"/>
    <p:text>Have changed the heading to Figure 3 in the report. I don't know how you guys do this fancy thing where it pulls from Excel. BUT the excel this graph refers to is slightly different to the one in the report - needs to be updated.</p:text>
    <p:extLst>
      <p:ext uri="{C676402C-5697-4E1C-873F-D02D1690AC5C}">
        <p15:threadingInfo xmlns:p15="http://schemas.microsoft.com/office/powerpoint/2012/main" timeZoneBias="-6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5T14:41:43.862" idx="3">
    <p:pos x="3407" y="519"/>
    <p:text>I removed the data from eccy powder per gram, hope thats OK!</p:text>
    <p:extLst>
      <p:ext uri="{C676402C-5697-4E1C-873F-D02D1690AC5C}">
        <p15:threadingInfo xmlns:p15="http://schemas.microsoft.com/office/powerpoint/2012/main" timeZoneBias="-6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0-15T15:37:01.928" idx="4">
    <p:pos x="5593" y="243"/>
    <p:text>This graph is different to Fig 32 in the report. Looks like some numbers are missing from 2019 too for benzo, antipsychoticss and pharma stimulants (I can't seem to add them in). Think that the codeine that is reported is the issue...</p:text>
    <p:extLst>
      <p:ext uri="{C676402C-5697-4E1C-873F-D02D1690AC5C}">
        <p15:threadingInfo xmlns:p15="http://schemas.microsoft.com/office/powerpoint/2012/main" timeZoneBias="-6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5T15:51:59.544" idx="6">
    <p:pos x="10" y="10"/>
    <p:text>The little 24 might need a star for 2019 - there is one floating above the column in the EDRS report.</p:text>
    <p:extLst>
      <p:ext uri="{C676402C-5697-4E1C-873F-D02D1690AC5C}">
        <p15:threadingInfo xmlns:p15="http://schemas.microsoft.com/office/powerpoint/2012/main" timeZoneBias="-6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15/10/2019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15/10/2019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Key findings from the 2019 National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nationally, 2003-2019</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10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5B33B10C-95C6-4174-BCE2-AE42B43768E6}"/>
              </a:ext>
            </a:extLst>
          </p:cNvPr>
          <p:cNvGraphicFramePr>
            <a:graphicFrameLocks noGrp="1"/>
          </p:cNvGraphicFramePr>
          <p:nvPr>
            <p:ph type="chart" sz="quarter" idx="13"/>
            <p:extLst>
              <p:ext uri="{D42A27DB-BD31-4B8C-83A1-F6EECF244321}">
                <p14:modId xmlns:p14="http://schemas.microsoft.com/office/powerpoint/2010/main" val="3788678204"/>
              </p:ext>
            </p:extLst>
          </p:nvPr>
        </p:nvGraphicFramePr>
        <p:xfrm>
          <a:off x="832757" y="1674812"/>
          <a:ext cx="10521950"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nationally, 2003-2019</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D671F61-BAF0-4506-A6A0-7DA8AEEE47F1}"/>
              </a:ext>
            </a:extLst>
          </p:cNvPr>
          <p:cNvGraphicFramePr>
            <a:graphicFrameLocks noGrp="1"/>
          </p:cNvGraphicFramePr>
          <p:nvPr>
            <p:ph type="chart" sz="quarter" idx="13"/>
            <p:extLst>
              <p:ext uri="{D42A27DB-BD31-4B8C-83A1-F6EECF244321}">
                <p14:modId xmlns:p14="http://schemas.microsoft.com/office/powerpoint/2010/main" val="917559378"/>
              </p:ext>
            </p:extLst>
          </p:nvPr>
        </p:nvGraphicFramePr>
        <p:xfrm>
          <a:off x="827995"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4E80-A26E-4947-B44F-AA309698DEEE}"/>
              </a:ext>
            </a:extLst>
          </p:cNvPr>
          <p:cNvSpPr>
            <a:spLocks noGrp="1"/>
          </p:cNvSpPr>
          <p:nvPr>
            <p:ph type="title"/>
          </p:nvPr>
        </p:nvSpPr>
        <p:spPr/>
        <p:txBody>
          <a:bodyPr>
            <a:noAutofit/>
          </a:bodyPr>
          <a:lstStyle/>
          <a:p>
            <a:r>
              <a:rPr lang="en-AU" sz="3200" dirty="0"/>
              <a:t>Figure 11: Median price of crystal methamphetamine per point and gram, nationally, 2003-2019</a:t>
            </a:r>
          </a:p>
        </p:txBody>
      </p:sp>
      <p:sp>
        <p:nvSpPr>
          <p:cNvPr id="4" name="Text Placeholder 3">
            <a:extLst>
              <a:ext uri="{FF2B5EF4-FFF2-40B4-BE49-F238E27FC236}">
                <a16:creationId xmlns:a16="http://schemas.microsoft.com/office/drawing/2014/main" id="{8CEE86CB-4571-4D75-AF47-74D8C37BD6DD}"/>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F1FDEFCC-CDDE-4437-92D9-FE465E4588F7}"/>
              </a:ext>
            </a:extLst>
          </p:cNvPr>
          <p:cNvGraphicFramePr>
            <a:graphicFrameLocks noGrp="1"/>
          </p:cNvGraphicFramePr>
          <p:nvPr>
            <p:ph type="chart" sz="quarter" idx="13"/>
            <p:extLst>
              <p:ext uri="{D42A27DB-BD31-4B8C-83A1-F6EECF244321}">
                <p14:modId xmlns:p14="http://schemas.microsoft.com/office/powerpoint/2010/main" val="715381135"/>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4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12: Current perceived purity of powder methamphetamine, nationally, 2003-2019</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F43AA527-A622-4FE1-ACD1-5E644B789BD1}"/>
              </a:ext>
            </a:extLst>
          </p:cNvPr>
          <p:cNvGraphicFramePr>
            <a:graphicFrameLocks noGrp="1"/>
          </p:cNvGraphicFramePr>
          <p:nvPr>
            <p:ph type="chart" sz="quarter" idx="13"/>
            <p:extLst>
              <p:ext uri="{D42A27DB-BD31-4B8C-83A1-F6EECF244321}">
                <p14:modId xmlns:p14="http://schemas.microsoft.com/office/powerpoint/2010/main" val="3602396378"/>
              </p:ext>
            </p:extLst>
          </p:nvPr>
        </p:nvGraphicFramePr>
        <p:xfrm>
          <a:off x="833438" y="1674813"/>
          <a:ext cx="10650350" cy="3677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604F-BC67-49A5-8D02-39D84397E1F4}"/>
              </a:ext>
            </a:extLst>
          </p:cNvPr>
          <p:cNvSpPr>
            <a:spLocks noGrp="1"/>
          </p:cNvSpPr>
          <p:nvPr>
            <p:ph type="title"/>
          </p:nvPr>
        </p:nvSpPr>
        <p:spPr/>
        <p:txBody>
          <a:bodyPr>
            <a:noAutofit/>
          </a:bodyPr>
          <a:lstStyle/>
          <a:p>
            <a:r>
              <a:rPr lang="en-AU" sz="3200" dirty="0"/>
              <a:t>Figure 13: Current perceived purity of crystal methamphetamine, nationally, 2003-2019</a:t>
            </a:r>
          </a:p>
        </p:txBody>
      </p:sp>
      <p:sp>
        <p:nvSpPr>
          <p:cNvPr id="4" name="Text Placeholder 3">
            <a:extLst>
              <a:ext uri="{FF2B5EF4-FFF2-40B4-BE49-F238E27FC236}">
                <a16:creationId xmlns:a16="http://schemas.microsoft.com/office/drawing/2014/main" id="{BECECC73-372B-43B3-802F-281DC8764E6D}"/>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7D6B1D9-3FFE-4EC5-BF00-8C90B6C057FB}"/>
              </a:ext>
            </a:extLst>
          </p:cNvPr>
          <p:cNvGraphicFramePr>
            <a:graphicFrameLocks noGrp="1"/>
          </p:cNvGraphicFramePr>
          <p:nvPr>
            <p:ph type="chart" sz="quarter" idx="13"/>
            <p:extLst>
              <p:ext uri="{D42A27DB-BD31-4B8C-83A1-F6EECF244321}">
                <p14:modId xmlns:p14="http://schemas.microsoft.com/office/powerpoint/2010/main" val="3864075802"/>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95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913-126B-4075-AC49-5542A54B85AA}"/>
              </a:ext>
            </a:extLst>
          </p:cNvPr>
          <p:cNvSpPr>
            <a:spLocks noGrp="1"/>
          </p:cNvSpPr>
          <p:nvPr>
            <p:ph type="title"/>
          </p:nvPr>
        </p:nvSpPr>
        <p:spPr/>
        <p:txBody>
          <a:bodyPr>
            <a:noAutofit/>
          </a:bodyPr>
          <a:lstStyle/>
          <a:p>
            <a:r>
              <a:rPr lang="en-AU" sz="3200" dirty="0"/>
              <a:t>Figure 14: Current perceived availability of powder methamphetamine, nationally, 2003-2019</a:t>
            </a:r>
          </a:p>
        </p:txBody>
      </p:sp>
      <p:sp>
        <p:nvSpPr>
          <p:cNvPr id="4" name="Text Placeholder 3">
            <a:extLst>
              <a:ext uri="{FF2B5EF4-FFF2-40B4-BE49-F238E27FC236}">
                <a16:creationId xmlns:a16="http://schemas.microsoft.com/office/drawing/2014/main" id="{D6A01ED5-14DC-4D86-A11A-EA00DCA298CE}"/>
              </a:ext>
            </a:extLst>
          </p:cNvPr>
          <p:cNvSpPr>
            <a:spLocks noGrp="1"/>
          </p:cNvSpPr>
          <p:nvPr>
            <p:ph type="body" sz="quarter" idx="14"/>
          </p:nvPr>
        </p:nvSpPr>
        <p:spPr>
          <a:xfrm>
            <a:off x="833438" y="5472112"/>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A0FC0BC2-81C6-46E9-9717-2559B8468028}"/>
              </a:ext>
            </a:extLst>
          </p:cNvPr>
          <p:cNvGraphicFramePr>
            <a:graphicFrameLocks noGrp="1"/>
          </p:cNvGraphicFramePr>
          <p:nvPr>
            <p:ph type="chart" sz="quarter" idx="13"/>
            <p:extLst>
              <p:ext uri="{D42A27DB-BD31-4B8C-83A1-F6EECF244321}">
                <p14:modId xmlns:p14="http://schemas.microsoft.com/office/powerpoint/2010/main" val="845649416"/>
              </p:ext>
            </p:extLst>
          </p:nvPr>
        </p:nvGraphicFramePr>
        <p:xfrm>
          <a:off x="827087" y="1674813"/>
          <a:ext cx="10670147"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7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250-BC43-42A7-9DAA-4078AA0ACFCA}"/>
              </a:ext>
            </a:extLst>
          </p:cNvPr>
          <p:cNvSpPr>
            <a:spLocks noGrp="1"/>
          </p:cNvSpPr>
          <p:nvPr>
            <p:ph type="title"/>
          </p:nvPr>
        </p:nvSpPr>
        <p:spPr/>
        <p:txBody>
          <a:bodyPr>
            <a:noAutofit/>
          </a:bodyPr>
          <a:lstStyle/>
          <a:p>
            <a:r>
              <a:rPr lang="en-AU" sz="3200" dirty="0"/>
              <a:t>Figure 15: Current perceived availability of crystal methamphetamine, nationally, 2003-2019</a:t>
            </a:r>
          </a:p>
        </p:txBody>
      </p:sp>
      <p:sp>
        <p:nvSpPr>
          <p:cNvPr id="4" name="Text Placeholder 3">
            <a:extLst>
              <a:ext uri="{FF2B5EF4-FFF2-40B4-BE49-F238E27FC236}">
                <a16:creationId xmlns:a16="http://schemas.microsoft.com/office/drawing/2014/main" id="{A0A1A5F7-DD24-44AF-933F-BBB1EAD0823F}"/>
              </a:ext>
            </a:extLst>
          </p:cNvPr>
          <p:cNvSpPr>
            <a:spLocks noGrp="1"/>
          </p:cNvSpPr>
          <p:nvPr>
            <p:ph type="body" sz="quarter" idx="14"/>
          </p:nvPr>
        </p:nvSpPr>
        <p:spPr>
          <a:xfrm>
            <a:off x="1007569" y="5444908"/>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02EDD3B-4AFE-4E6D-A4BF-628247BF49F6}"/>
              </a:ext>
            </a:extLst>
          </p:cNvPr>
          <p:cNvGraphicFramePr>
            <a:graphicFrameLocks noGrp="1"/>
          </p:cNvGraphicFramePr>
          <p:nvPr>
            <p:ph type="chart" sz="quarter" idx="13"/>
            <p:extLst>
              <p:ext uri="{D42A27DB-BD31-4B8C-83A1-F6EECF244321}">
                <p14:modId xmlns:p14="http://schemas.microsoft.com/office/powerpoint/2010/main" val="1924318369"/>
              </p:ext>
            </p:extLst>
          </p:nvPr>
        </p:nvGraphicFramePr>
        <p:xfrm>
          <a:off x="739588" y="1674813"/>
          <a:ext cx="10614212" cy="3515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64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16: Past six month use and frequency of use of cocaine, nationally, 2003-2019</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4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sz="1200" dirty="0"/>
          </a:p>
        </p:txBody>
      </p:sp>
      <p:graphicFrame>
        <p:nvGraphicFramePr>
          <p:cNvPr id="5" name="Chart Placeholder 4">
            <a:extLst>
              <a:ext uri="{FF2B5EF4-FFF2-40B4-BE49-F238E27FC236}">
                <a16:creationId xmlns:a16="http://schemas.microsoft.com/office/drawing/2014/main" id="{B56D7D1B-6D11-481D-B685-168743A3021D}"/>
              </a:ext>
            </a:extLst>
          </p:cNvPr>
          <p:cNvGraphicFramePr>
            <a:graphicFrameLocks noGrp="1" noChangeAspect="1"/>
          </p:cNvGraphicFramePr>
          <p:nvPr>
            <p:ph type="chart" sz="quarter" idx="13"/>
            <p:extLst>
              <p:ext uri="{D42A27DB-BD31-4B8C-83A1-F6EECF244321}">
                <p14:modId xmlns:p14="http://schemas.microsoft.com/office/powerpoint/2010/main" val="3334075735"/>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17: Median price of cocaine per gram, nationally, 2003-2019</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8200" y="5374263"/>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7C13C938-CC07-4C8A-8765-DB8F3BB87286}"/>
              </a:ext>
            </a:extLst>
          </p:cNvPr>
          <p:cNvGraphicFramePr>
            <a:graphicFrameLocks noGrp="1"/>
          </p:cNvGraphicFramePr>
          <p:nvPr>
            <p:ph type="chart" sz="quarter" idx="13"/>
            <p:extLst>
              <p:ext uri="{D42A27DB-BD31-4B8C-83A1-F6EECF244321}">
                <p14:modId xmlns:p14="http://schemas.microsoft.com/office/powerpoint/2010/main" val="1394524321"/>
              </p:ext>
            </p:extLst>
          </p:nvPr>
        </p:nvGraphicFramePr>
        <p:xfrm>
          <a:off x="838201" y="1674813"/>
          <a:ext cx="10515600" cy="3699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316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18: Current perceived purity of cocaine, nationally, 2003-2019</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3438" y="5379828"/>
            <a:ext cx="10515600" cy="67994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2740ACBB-802A-4605-B9D0-BBDC7BCF8F40}"/>
              </a:ext>
            </a:extLst>
          </p:cNvPr>
          <p:cNvGraphicFramePr>
            <a:graphicFrameLocks noGrp="1"/>
          </p:cNvGraphicFramePr>
          <p:nvPr>
            <p:ph type="chart" sz="quarter" idx="13"/>
            <p:extLst>
              <p:ext uri="{D42A27DB-BD31-4B8C-83A1-F6EECF244321}">
                <p14:modId xmlns:p14="http://schemas.microsoft.com/office/powerpoint/2010/main" val="108020079"/>
              </p:ext>
            </p:extLst>
          </p:nvPr>
        </p:nvGraphicFramePr>
        <p:xfrm>
          <a:off x="658906" y="1674812"/>
          <a:ext cx="10690132" cy="3609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nationally, 2003-2019</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296990"/>
            <a:ext cx="10515600" cy="679948"/>
          </a:xfrm>
        </p:spPr>
        <p:txBody>
          <a:bodyPr>
            <a:normAutofit/>
          </a:bodyPr>
          <a:lstStyle/>
          <a:p>
            <a:pPr marL="0" indent="0">
              <a:buNone/>
            </a:pPr>
            <a:r>
              <a:rPr lang="en-AU" sz="1200" dirty="0"/>
              <a:t>Note. Substances listed in this figure are the primary endorsed; nominal percentages have endorsed other substances.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12" name="Chart Placeholder 11">
            <a:extLst>
              <a:ext uri="{FF2B5EF4-FFF2-40B4-BE49-F238E27FC236}">
                <a16:creationId xmlns:a16="http://schemas.microsoft.com/office/drawing/2014/main" id="{85EDAADA-757E-41AA-8234-47EC2DB46EDA}"/>
              </a:ext>
            </a:extLst>
          </p:cNvPr>
          <p:cNvGraphicFramePr>
            <a:graphicFrameLocks noGrp="1"/>
          </p:cNvGraphicFramePr>
          <p:nvPr>
            <p:ph type="chart" sz="quarter" idx="13"/>
            <p:extLst>
              <p:ext uri="{D42A27DB-BD31-4B8C-83A1-F6EECF244321}">
                <p14:modId xmlns:p14="http://schemas.microsoft.com/office/powerpoint/2010/main" val="81192544"/>
              </p:ext>
            </p:extLst>
          </p:nvPr>
        </p:nvGraphicFramePr>
        <p:xfrm>
          <a:off x="838200" y="1674812"/>
          <a:ext cx="10520362"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19: Current perceived availability of cocaine, nationally, 2003-2019</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332434"/>
            <a:ext cx="10515600" cy="67994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r>
              <a:rPr lang="en-AU" sz="1200" dirty="0"/>
              <a:t>                                                                                                                                                                                                                                                                                                                                                                                                                                                                                                                                                                                                                                                                                                                                                                                                                                                                                                                                                                                                                                                                                                                                                                                                                                                                                                                                                                                                                                                                                                                                                                                                                                                                                                                                                                                                                                                                                                                                                                                                                                                                                                                                                                                                                                                                                                                                                                                                                                                                                                                                                                                                                                                                                                                                                                                                                                                                                                                                                                                                                                                                                                                                                                                                                                                                                                                                                                                                                                                                                                                                                                                                                                                                                                                                                                                                                                                                                                                                                                                                                                                                                                                                                                                                                                                                                                                                                                                                                                                                                                                                                                                                                                                                                                                                                                                                                                                                                                                                                                                                                                                                                                                                                                                                                                                                                                                                                                                                                                                                                                                                                                                                                                                                                                                                                                                                                                                                                                                                                                                                                                                                                                                                                                                                                                                                                                                                                                                                                                                                                                                                                                                                                                                                                                                                                                                                                                                                                                                                                                                                                                                                                                                                                                                                                                                                                                                                                                                                                                                                                                                                                                                                                                                                                                                                                                                                                                                                                                                                                                                                                                                                                                                                                                                                                                                                                                                                                                                                                                                                                                                                                                                                                                                                                                                                                                                                                                                                                                                                                                                                                                                                                                                                                                                                                                                                                                                                                                                                                                                                                                                                                                                                                                                                                                                                                                                                                                                                                                                                                                                                                                                                                                                                                                                                                                                                                                                                                                                                                                                                                                                                                                                                                                                                                                                                                                                                                                                                                                                                                                                                                                                                                                                                                                                                                                                                                                                                                                                                                                                                                                                                                                                                                                                                                                                                                                                                                                                                                                                                                                                                                                                                                                                                                                                                                                                                                                                                                                                                                                                                                                                                                             </a:t>
            </a:r>
          </a:p>
        </p:txBody>
      </p:sp>
      <p:graphicFrame>
        <p:nvGraphicFramePr>
          <p:cNvPr id="6" name="Chart Placeholder 5">
            <a:extLst>
              <a:ext uri="{FF2B5EF4-FFF2-40B4-BE49-F238E27FC236}">
                <a16:creationId xmlns:a16="http://schemas.microsoft.com/office/drawing/2014/main" id="{E85058E2-E77B-42D1-8185-0D0BF4282849}"/>
              </a:ext>
            </a:extLst>
          </p:cNvPr>
          <p:cNvGraphicFramePr>
            <a:graphicFrameLocks noGrp="1"/>
          </p:cNvGraphicFramePr>
          <p:nvPr>
            <p:ph type="chart" sz="quarter" idx="13"/>
            <p:extLst>
              <p:ext uri="{D42A27DB-BD31-4B8C-83A1-F6EECF244321}">
                <p14:modId xmlns:p14="http://schemas.microsoft.com/office/powerpoint/2010/main" val="3506350136"/>
              </p:ext>
            </p:extLst>
          </p:nvPr>
        </p:nvGraphicFramePr>
        <p:xfrm>
          <a:off x="838200" y="167714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t>Figure 20: Past six month use and frequency of use of cannabis, nationally, 2003-2019</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426250"/>
            <a:ext cx="10515600" cy="679948"/>
          </a:xfrm>
        </p:spPr>
        <p:txBody>
          <a:bodyPr>
            <a:noAutofit/>
          </a:bodyPr>
          <a:lstStyle/>
          <a:p>
            <a:pPr marL="0" indent="0">
              <a:buNone/>
            </a:pPr>
            <a:r>
              <a:rPr lang="en-AU" sz="1200" dirty="0"/>
              <a:t>Note. Median days computed among those who reported recent use (maximum 180 days). Median days rounded to the nearest whole number. Y axis reduced to 65-90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9998C41-71EB-4ADF-93D5-235CB5CBF00C}"/>
              </a:ext>
            </a:extLst>
          </p:cNvPr>
          <p:cNvGraphicFramePr>
            <a:graphicFrameLocks noGrp="1" noChangeAspect="1"/>
          </p:cNvGraphicFramePr>
          <p:nvPr>
            <p:ph type="chart" sz="quarter" idx="13"/>
            <p:extLst>
              <p:ext uri="{D42A27DB-BD31-4B8C-83A1-F6EECF244321}">
                <p14:modId xmlns:p14="http://schemas.microsoft.com/office/powerpoint/2010/main" val="1314929347"/>
              </p:ext>
            </p:extLst>
          </p:nvPr>
        </p:nvGraphicFramePr>
        <p:xfrm>
          <a:off x="499894" y="1674812"/>
          <a:ext cx="10849144" cy="3727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7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t>Figure 21: Median price of hydroponic (a) and bush (b) cannabis per ounce and gram, nationally, 2006-2019</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628088"/>
            <a:ext cx="10515600" cy="364609"/>
          </a:xfrm>
        </p:spPr>
        <p:txBody>
          <a:bodyPr>
            <a:noAutofit/>
          </a:bodyPr>
          <a:lstStyle/>
          <a:p>
            <a:pPr marL="0" indent="0">
              <a:buNone/>
            </a:pPr>
            <a:r>
              <a:rPr lang="en-AU" sz="1200" dirty="0"/>
              <a:t>Note. From 2006 onwards hydroponic and bush cannabis data collected separately.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graphicFrame>
        <p:nvGraphicFramePr>
          <p:cNvPr id="6" name="Chart Placeholder 4">
            <a:extLst>
              <a:ext uri="{FF2B5EF4-FFF2-40B4-BE49-F238E27FC236}">
                <a16:creationId xmlns:a16="http://schemas.microsoft.com/office/drawing/2014/main" id="{AA44CB66-8936-40C6-995E-26CA04A4F09C}"/>
              </a:ext>
            </a:extLst>
          </p:cNvPr>
          <p:cNvGraphicFramePr>
            <a:graphicFrameLocks/>
          </p:cNvGraphicFramePr>
          <p:nvPr>
            <p:extLst>
              <p:ext uri="{D42A27DB-BD31-4B8C-83A1-F6EECF244321}">
                <p14:modId xmlns:p14="http://schemas.microsoft.com/office/powerpoint/2010/main" val="4113773894"/>
              </p:ext>
            </p:extLst>
          </p:nvPr>
        </p:nvGraphicFramePr>
        <p:xfrm>
          <a:off x="6096000" y="1901907"/>
          <a:ext cx="6051849" cy="33901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Placeholder 4">
            <a:extLst>
              <a:ext uri="{FF2B5EF4-FFF2-40B4-BE49-F238E27FC236}">
                <a16:creationId xmlns:a16="http://schemas.microsoft.com/office/drawing/2014/main" id="{3E59C612-4BE7-4F77-8481-B8AE27FE20A1}"/>
              </a:ext>
            </a:extLst>
          </p:cNvPr>
          <p:cNvGraphicFramePr>
            <a:graphicFrameLocks/>
          </p:cNvGraphicFramePr>
          <p:nvPr>
            <p:extLst>
              <p:ext uri="{D42A27DB-BD31-4B8C-83A1-F6EECF244321}">
                <p14:modId xmlns:p14="http://schemas.microsoft.com/office/powerpoint/2010/main" val="1486279731"/>
              </p:ext>
            </p:extLst>
          </p:nvPr>
        </p:nvGraphicFramePr>
        <p:xfrm>
          <a:off x="44151" y="1901906"/>
          <a:ext cx="6051849" cy="3390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22: Current potency of hydroponic (a) and bush (b) cannabis, nationally, 2006-2019</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90562" y="5665599"/>
            <a:ext cx="10515600" cy="496309"/>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*p&lt;0.050; **p&lt;0.010; ***p&lt;0.001 for 2018 versus 2019.</a:t>
            </a:r>
          </a:p>
        </p:txBody>
      </p:sp>
      <p:graphicFrame>
        <p:nvGraphicFramePr>
          <p:cNvPr id="5" name="Chart Placeholder 4">
            <a:extLst>
              <a:ext uri="{FF2B5EF4-FFF2-40B4-BE49-F238E27FC236}">
                <a16:creationId xmlns:a16="http://schemas.microsoft.com/office/drawing/2014/main" id="{76AD97A8-9E66-4A08-9243-9D38188D5918}"/>
              </a:ext>
            </a:extLst>
          </p:cNvPr>
          <p:cNvGraphicFramePr>
            <a:graphicFrameLocks noGrp="1"/>
          </p:cNvGraphicFramePr>
          <p:nvPr>
            <p:ph type="chart" sz="quarter" idx="13"/>
            <p:extLst>
              <p:ext uri="{D42A27DB-BD31-4B8C-83A1-F6EECF244321}">
                <p14:modId xmlns:p14="http://schemas.microsoft.com/office/powerpoint/2010/main" val="3733987063"/>
              </p:ext>
            </p:extLst>
          </p:nvPr>
        </p:nvGraphicFramePr>
        <p:xfrm>
          <a:off x="107576" y="1783715"/>
          <a:ext cx="5988424" cy="385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a:extLst>
              <a:ext uri="{FF2B5EF4-FFF2-40B4-BE49-F238E27FC236}">
                <a16:creationId xmlns:a16="http://schemas.microsoft.com/office/drawing/2014/main" id="{A21966FA-EEB1-414E-B628-48B17BE6088B}"/>
              </a:ext>
            </a:extLst>
          </p:cNvPr>
          <p:cNvGraphicFramePr>
            <a:graphicFrameLocks/>
          </p:cNvGraphicFramePr>
          <p:nvPr>
            <p:extLst>
              <p:ext uri="{D42A27DB-BD31-4B8C-83A1-F6EECF244321}">
                <p14:modId xmlns:p14="http://schemas.microsoft.com/office/powerpoint/2010/main" val="3509492553"/>
              </p:ext>
            </p:extLst>
          </p:nvPr>
        </p:nvGraphicFramePr>
        <p:xfrm>
          <a:off x="6173152" y="1760854"/>
          <a:ext cx="5911272" cy="385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3B685C-6675-4E1C-9029-FA44E92248C1}"/>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1923216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23: Current perceived availability of hydroponic (a) and bush (b) cannabis, nationally, 2006-2019</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668761"/>
            <a:ext cx="10515600" cy="450082"/>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sz="1200" dirty="0"/>
          </a:p>
        </p:txBody>
      </p:sp>
      <p:graphicFrame>
        <p:nvGraphicFramePr>
          <p:cNvPr id="9" name="Chart Placeholder 8">
            <a:extLst>
              <a:ext uri="{FF2B5EF4-FFF2-40B4-BE49-F238E27FC236}">
                <a16:creationId xmlns:a16="http://schemas.microsoft.com/office/drawing/2014/main" id="{4917889C-7553-4380-8B2A-DC40463BA91B}"/>
              </a:ext>
            </a:extLst>
          </p:cNvPr>
          <p:cNvGraphicFramePr>
            <a:graphicFrameLocks noGrp="1"/>
          </p:cNvGraphicFramePr>
          <p:nvPr>
            <p:ph type="chart" sz="quarter" idx="13"/>
            <p:extLst>
              <p:ext uri="{D42A27DB-BD31-4B8C-83A1-F6EECF244321}">
                <p14:modId xmlns:p14="http://schemas.microsoft.com/office/powerpoint/2010/main" val="40434291"/>
              </p:ext>
            </p:extLst>
          </p:nvPr>
        </p:nvGraphicFramePr>
        <p:xfrm>
          <a:off x="0" y="1811475"/>
          <a:ext cx="5970587" cy="383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8">
            <a:extLst>
              <a:ext uri="{FF2B5EF4-FFF2-40B4-BE49-F238E27FC236}">
                <a16:creationId xmlns:a16="http://schemas.microsoft.com/office/drawing/2014/main" id="{546E3815-A728-4403-8D68-2A58805C99BC}"/>
              </a:ext>
            </a:extLst>
          </p:cNvPr>
          <p:cNvGraphicFramePr>
            <a:graphicFrameLocks/>
          </p:cNvGraphicFramePr>
          <p:nvPr>
            <p:extLst>
              <p:ext uri="{D42A27DB-BD31-4B8C-83A1-F6EECF244321}">
                <p14:modId xmlns:p14="http://schemas.microsoft.com/office/powerpoint/2010/main" val="3246457994"/>
              </p:ext>
            </p:extLst>
          </p:nvPr>
        </p:nvGraphicFramePr>
        <p:xfrm>
          <a:off x="6221413" y="1811473"/>
          <a:ext cx="5970587" cy="3834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1C8C944-68D2-455C-88F8-897FC5FF321F}"/>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369914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24: Past six month use and frequency of use of ketamine, nationally,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3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1C091D6-4F85-410E-A91D-45A7045CB817}"/>
              </a:ext>
            </a:extLst>
          </p:cNvPr>
          <p:cNvGraphicFramePr>
            <a:graphicFrameLocks noGrp="1" noChangeAspect="1"/>
          </p:cNvGraphicFramePr>
          <p:nvPr>
            <p:ph type="chart" sz="quarter" idx="13"/>
            <p:extLst>
              <p:ext uri="{D42A27DB-BD31-4B8C-83A1-F6EECF244321}">
                <p14:modId xmlns:p14="http://schemas.microsoft.com/office/powerpoint/2010/main" val="1170514079"/>
              </p:ext>
            </p:extLst>
          </p:nvPr>
        </p:nvGraphicFramePr>
        <p:xfrm>
          <a:off x="833437" y="1789113"/>
          <a:ext cx="10636903" cy="354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CECD-D2A7-47D7-AB6B-EA1F1DEA261D}"/>
              </a:ext>
            </a:extLst>
          </p:cNvPr>
          <p:cNvSpPr>
            <a:spLocks noGrp="1"/>
          </p:cNvSpPr>
          <p:nvPr>
            <p:ph type="title"/>
          </p:nvPr>
        </p:nvSpPr>
        <p:spPr/>
        <p:txBody>
          <a:bodyPr>
            <a:noAutofit/>
          </a:bodyPr>
          <a:lstStyle/>
          <a:p>
            <a:r>
              <a:rPr lang="en-AU" sz="3200" dirty="0"/>
              <a:t>Figure 25: Median price of ketamine per gram, nationally, 2003-2019</a:t>
            </a:r>
          </a:p>
        </p:txBody>
      </p:sp>
      <p:sp>
        <p:nvSpPr>
          <p:cNvPr id="4" name="Text Placeholder 3">
            <a:extLst>
              <a:ext uri="{FF2B5EF4-FFF2-40B4-BE49-F238E27FC236}">
                <a16:creationId xmlns:a16="http://schemas.microsoft.com/office/drawing/2014/main" id="{7E00D19D-EEAA-4664-B603-03AD05CA5E1A}"/>
              </a:ext>
            </a:extLst>
          </p:cNvPr>
          <p:cNvSpPr>
            <a:spLocks noGrp="1"/>
          </p:cNvSpPr>
          <p:nvPr>
            <p:ph type="body" sz="quarter" idx="14"/>
          </p:nvPr>
        </p:nvSpPr>
        <p:spPr>
          <a:xfrm>
            <a:off x="838200" y="5546723"/>
            <a:ext cx="10515600" cy="521694"/>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33BAF3C-5512-4A78-BF24-F2F13B2D0308}"/>
              </a:ext>
            </a:extLst>
          </p:cNvPr>
          <p:cNvGraphicFramePr>
            <a:graphicFrameLocks noGrp="1"/>
          </p:cNvGraphicFramePr>
          <p:nvPr>
            <p:ph type="chart" sz="quarter" idx="13"/>
            <p:extLst>
              <p:ext uri="{D42A27DB-BD31-4B8C-83A1-F6EECF244321}">
                <p14:modId xmlns:p14="http://schemas.microsoft.com/office/powerpoint/2010/main" val="743992232"/>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23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2FAB-EF04-460A-90C5-38569BE12493}"/>
              </a:ext>
            </a:extLst>
          </p:cNvPr>
          <p:cNvSpPr>
            <a:spLocks noGrp="1"/>
          </p:cNvSpPr>
          <p:nvPr>
            <p:ph type="title"/>
          </p:nvPr>
        </p:nvSpPr>
        <p:spPr/>
        <p:txBody>
          <a:bodyPr>
            <a:noAutofit/>
          </a:bodyPr>
          <a:lstStyle/>
          <a:p>
            <a:r>
              <a:rPr lang="en-AU" sz="3200" dirty="0"/>
              <a:t>Figure 26: Current perceived purity of </a:t>
            </a:r>
            <a:r>
              <a:rPr lang="en-AU" sz="3200" dirty="0" err="1"/>
              <a:t>ketamin</a:t>
            </a:r>
            <a:r>
              <a:rPr lang="en-AU" sz="3200" dirty="0"/>
              <a:t>, nationally, 2003-2019</a:t>
            </a:r>
          </a:p>
        </p:txBody>
      </p:sp>
      <p:sp>
        <p:nvSpPr>
          <p:cNvPr id="4" name="Text Placeholder 3">
            <a:extLst>
              <a:ext uri="{FF2B5EF4-FFF2-40B4-BE49-F238E27FC236}">
                <a16:creationId xmlns:a16="http://schemas.microsoft.com/office/drawing/2014/main" id="{D723883F-5175-4C1F-8D9C-6C7E1CB1967B}"/>
              </a:ext>
            </a:extLst>
          </p:cNvPr>
          <p:cNvSpPr>
            <a:spLocks noGrp="1"/>
          </p:cNvSpPr>
          <p:nvPr>
            <p:ph type="body" sz="quarter" idx="14"/>
          </p:nvPr>
        </p:nvSpPr>
        <p:spPr>
          <a:xfrm>
            <a:off x="838200" y="5513762"/>
            <a:ext cx="10515600" cy="418010"/>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10176C0-4195-42AA-BC4A-74E784DA3E51}"/>
              </a:ext>
            </a:extLst>
          </p:cNvPr>
          <p:cNvGraphicFramePr>
            <a:graphicFrameLocks noGrp="1"/>
          </p:cNvGraphicFramePr>
          <p:nvPr>
            <p:ph type="chart" sz="quarter" idx="13"/>
            <p:extLst>
              <p:ext uri="{D42A27DB-BD31-4B8C-83A1-F6EECF244321}">
                <p14:modId xmlns:p14="http://schemas.microsoft.com/office/powerpoint/2010/main" val="2667781967"/>
              </p:ext>
            </p:extLst>
          </p:nvPr>
        </p:nvGraphicFramePr>
        <p:xfrm>
          <a:off x="618565" y="1674812"/>
          <a:ext cx="10735235" cy="3502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10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4EC-6AF3-49B2-8DF6-1D7D55C05451}"/>
              </a:ext>
            </a:extLst>
          </p:cNvPr>
          <p:cNvSpPr>
            <a:spLocks noGrp="1"/>
          </p:cNvSpPr>
          <p:nvPr>
            <p:ph type="title"/>
          </p:nvPr>
        </p:nvSpPr>
        <p:spPr/>
        <p:txBody>
          <a:bodyPr>
            <a:noAutofit/>
          </a:bodyPr>
          <a:lstStyle/>
          <a:p>
            <a:r>
              <a:rPr lang="en-AU" sz="3200" dirty="0"/>
              <a:t>Figure 27: Current perceived availability of ketamine, nationally, 2003-2019</a:t>
            </a:r>
          </a:p>
        </p:txBody>
      </p:sp>
      <p:sp>
        <p:nvSpPr>
          <p:cNvPr id="4" name="Text Placeholder 3">
            <a:extLst>
              <a:ext uri="{FF2B5EF4-FFF2-40B4-BE49-F238E27FC236}">
                <a16:creationId xmlns:a16="http://schemas.microsoft.com/office/drawing/2014/main" id="{55678EEE-118A-4048-80E7-9F3E08CACBDF}"/>
              </a:ext>
            </a:extLst>
          </p:cNvPr>
          <p:cNvSpPr>
            <a:spLocks noGrp="1"/>
          </p:cNvSpPr>
          <p:nvPr>
            <p:ph type="body" sz="quarter" idx="14"/>
          </p:nvPr>
        </p:nvSpPr>
        <p:spPr>
          <a:xfrm>
            <a:off x="838200" y="5546725"/>
            <a:ext cx="10515600" cy="418010"/>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EB20D34-82E1-4A4E-8CC0-27316DD251A8}"/>
              </a:ext>
            </a:extLst>
          </p:cNvPr>
          <p:cNvGraphicFramePr>
            <a:graphicFrameLocks noGrp="1"/>
          </p:cNvGraphicFramePr>
          <p:nvPr>
            <p:ph type="chart" sz="quarter" idx="13"/>
            <p:extLst>
              <p:ext uri="{D42A27DB-BD31-4B8C-83A1-F6EECF244321}">
                <p14:modId xmlns:p14="http://schemas.microsoft.com/office/powerpoint/2010/main" val="86882010"/>
              </p:ext>
            </p:extLst>
          </p:nvPr>
        </p:nvGraphicFramePr>
        <p:xfrm>
          <a:off x="833437" y="1674812"/>
          <a:ext cx="10610009" cy="3663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74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28: Past six month use and frequency of use of LSD, nationally, 2003-2019</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2757" y="5296990"/>
            <a:ext cx="10515600" cy="679948"/>
          </a:xfrm>
        </p:spPr>
        <p:txBody>
          <a:bodyPr>
            <a:noAutofit/>
          </a:bodyPr>
          <a:lstStyle/>
          <a:p>
            <a:pPr marL="0" indent="0">
              <a:buNone/>
            </a:pPr>
            <a:r>
              <a:rPr lang="en-AU" sz="1200" dirty="0"/>
              <a:t>Note. Median days computed among those who reported recent use (maximum 180 days). Median days rounded to the nearest whole number. Y axis reduced to 3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1C6231D5-3CE8-4EA5-9275-F7F52DEAF5FF}"/>
              </a:ext>
            </a:extLst>
          </p:cNvPr>
          <p:cNvGraphicFramePr>
            <a:graphicFrameLocks noGrp="1" noChangeAspect="1"/>
          </p:cNvGraphicFramePr>
          <p:nvPr>
            <p:ph type="chart" sz="quarter" idx="13"/>
            <p:extLst>
              <p:ext uri="{D42A27DB-BD31-4B8C-83A1-F6EECF244321}">
                <p14:modId xmlns:p14="http://schemas.microsoft.com/office/powerpoint/2010/main" val="2252357625"/>
              </p:ext>
            </p:extLst>
          </p:nvPr>
        </p:nvGraphicFramePr>
        <p:xfrm>
          <a:off x="827088" y="1674813"/>
          <a:ext cx="10521950"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nationally, 2011-2019</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429519"/>
            <a:ext cx="10515600" cy="746652"/>
          </a:xfrm>
        </p:spPr>
        <p:txBody>
          <a:bodyPr>
            <a:noAutofit/>
          </a:bodyPr>
          <a:lstStyle/>
          <a:p>
            <a:pPr marL="0" indent="0">
              <a:buNone/>
            </a:pPr>
            <a:r>
              <a:rPr lang="en-AU" sz="1200" dirty="0"/>
              <a:t>Note. Substances listed in this figure are the primary endorsed; nominal percentages have endorsed other substances. Data are only presented for 2011-2018 as this question was not asked in 2003-2010.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F2DE241-A84A-4824-8E9B-9FC11C949736}"/>
              </a:ext>
            </a:extLst>
          </p:cNvPr>
          <p:cNvGraphicFramePr>
            <a:graphicFrameLocks noGrp="1"/>
          </p:cNvGraphicFramePr>
          <p:nvPr>
            <p:ph type="chart" sz="quarter" idx="13"/>
            <p:extLst>
              <p:ext uri="{D42A27DB-BD31-4B8C-83A1-F6EECF244321}">
                <p14:modId xmlns:p14="http://schemas.microsoft.com/office/powerpoint/2010/main" val="255677544"/>
              </p:ext>
            </p:extLst>
          </p:nvPr>
        </p:nvGraphicFramePr>
        <p:xfrm>
          <a:off x="842962" y="1802873"/>
          <a:ext cx="10520362" cy="36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29: Median price of LSD per tab, nationally, 2003-2019</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552484"/>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95C44D9C-553A-444F-8097-7999E595EE52}"/>
              </a:ext>
            </a:extLst>
          </p:cNvPr>
          <p:cNvGraphicFramePr>
            <a:graphicFrameLocks noGrp="1"/>
          </p:cNvGraphicFramePr>
          <p:nvPr>
            <p:ph type="chart" sz="quarter" idx="13"/>
            <p:extLst>
              <p:ext uri="{D42A27DB-BD31-4B8C-83A1-F6EECF244321}">
                <p14:modId xmlns:p14="http://schemas.microsoft.com/office/powerpoint/2010/main" val="2840974697"/>
              </p:ext>
            </p:extLst>
          </p:nvPr>
        </p:nvGraphicFramePr>
        <p:xfrm>
          <a:off x="833438" y="1667435"/>
          <a:ext cx="10515600" cy="3630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30: Current perceived purity of LSD, nationally, 2003-2019</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485559"/>
            <a:ext cx="10515600" cy="404563"/>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AC493203-C618-409E-9F71-4A85E7BB2335}"/>
              </a:ext>
            </a:extLst>
          </p:cNvPr>
          <p:cNvGraphicFramePr>
            <a:graphicFrameLocks noGrp="1"/>
          </p:cNvGraphicFramePr>
          <p:nvPr>
            <p:ph type="chart" sz="quarter" idx="13"/>
            <p:extLst>
              <p:ext uri="{D42A27DB-BD31-4B8C-83A1-F6EECF244321}">
                <p14:modId xmlns:p14="http://schemas.microsoft.com/office/powerpoint/2010/main" val="1004443751"/>
              </p:ext>
            </p:extLst>
          </p:nvPr>
        </p:nvGraphicFramePr>
        <p:xfrm>
          <a:off x="833438" y="1674813"/>
          <a:ext cx="10623456" cy="3542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31: Current perceived availability of LSD, nationally, 2003-2019</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377673"/>
            <a:ext cx="10515600" cy="444903"/>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38C7D40-2028-49CE-ACA4-90CCBDB7A03A}"/>
              </a:ext>
            </a:extLst>
          </p:cNvPr>
          <p:cNvGraphicFramePr>
            <a:graphicFrameLocks noGrp="1"/>
          </p:cNvGraphicFramePr>
          <p:nvPr>
            <p:ph type="chart" sz="quarter" idx="13"/>
            <p:extLst>
              <p:ext uri="{D42A27DB-BD31-4B8C-83A1-F6EECF244321}">
                <p14:modId xmlns:p14="http://schemas.microsoft.com/office/powerpoint/2010/main" val="381547876"/>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a:xfrm>
            <a:off x="838200" y="365126"/>
            <a:ext cx="10515600" cy="946150"/>
          </a:xfrm>
        </p:spPr>
        <p:txBody>
          <a:bodyPr>
            <a:normAutofit fontScale="90000"/>
          </a:bodyPr>
          <a:lstStyle/>
          <a:p>
            <a:r>
              <a:rPr lang="en-AU" sz="3600" dirty="0"/>
              <a:t>Figure 32: Non-prescribed use of pharmaceutical drugs in the past six months, nationally, 2007-2019</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311418"/>
            <a:ext cx="10515600" cy="779736"/>
          </a:xfrm>
        </p:spPr>
        <p:txBody>
          <a:bodyPr>
            <a:normAutofit/>
          </a:bodyPr>
          <a:lstStyle/>
          <a:p>
            <a:pPr marL="0" indent="0">
              <a:buNone/>
            </a:pPr>
            <a:r>
              <a:rPr lang="en-AU" sz="1200" dirty="0"/>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has been reduced to 50%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3459E1D-A65B-4C63-8447-00018B5833A4}"/>
              </a:ext>
            </a:extLst>
          </p:cNvPr>
          <p:cNvGraphicFramePr>
            <a:graphicFrameLocks noGrp="1"/>
          </p:cNvGraphicFramePr>
          <p:nvPr>
            <p:ph type="chart" sz="quarter" idx="13"/>
            <p:extLst>
              <p:ext uri="{D42A27DB-BD31-4B8C-83A1-F6EECF244321}">
                <p14:modId xmlns:p14="http://schemas.microsoft.com/office/powerpoint/2010/main" val="756581077"/>
              </p:ext>
            </p:extLst>
          </p:nvPr>
        </p:nvGraphicFramePr>
        <p:xfrm>
          <a:off x="828676" y="1571942"/>
          <a:ext cx="10520362" cy="373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t>Figure 33: Other illicit drugs used in the past six months, nationally, 2003-2019</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444908"/>
            <a:ext cx="10515600" cy="679948"/>
          </a:xfrm>
        </p:spPr>
        <p:txBody>
          <a:bodyPr>
            <a:normAutofit/>
          </a:bodyPr>
          <a:lstStyle/>
          <a:p>
            <a:pPr marL="0" indent="0">
              <a:buNone/>
            </a:pPr>
            <a:r>
              <a:rPr lang="en-AU" sz="1200" dirty="0"/>
              <a:t>Note. Monitoring of capsules contents unknown commenced in 2013.  Y axis has been reduced to 30%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5B325C6-7ED9-44ED-98C5-02EBF3965C7C}"/>
              </a:ext>
            </a:extLst>
          </p:cNvPr>
          <p:cNvGraphicFramePr>
            <a:graphicFrameLocks noGrp="1"/>
          </p:cNvGraphicFramePr>
          <p:nvPr>
            <p:ph type="chart" sz="quarter" idx="13"/>
            <p:extLst>
              <p:ext uri="{D42A27DB-BD31-4B8C-83A1-F6EECF244321}">
                <p14:modId xmlns:p14="http://schemas.microsoft.com/office/powerpoint/2010/main" val="1186123897"/>
              </p:ext>
            </p:extLst>
          </p:nvPr>
        </p:nvGraphicFramePr>
        <p:xfrm>
          <a:off x="699247" y="1674813"/>
          <a:ext cx="10654553"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34: Licit drugs used in the past six months, nationally, 2003-2019</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1093694" y="5377673"/>
            <a:ext cx="10515600" cy="679948"/>
          </a:xfrm>
        </p:spPr>
        <p:txBody>
          <a:bodyPr>
            <a:normAutofit/>
          </a:bodyPr>
          <a:lstStyle/>
          <a:p>
            <a:pPr marL="0" indent="0">
              <a:buNone/>
            </a:pPr>
            <a:r>
              <a:rPr lang="en-AU" sz="1200" dirty="0"/>
              <a:t>Note. Monitoring of e-cigarettes commenced in 2014.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7FCF539-84AF-49FC-BCA4-56682526B431}"/>
              </a:ext>
            </a:extLst>
          </p:cNvPr>
          <p:cNvGraphicFramePr>
            <a:graphicFrameLocks noGrp="1"/>
          </p:cNvGraphicFramePr>
          <p:nvPr>
            <p:ph type="chart" sz="quarter" idx="13"/>
            <p:extLst>
              <p:ext uri="{D42A27DB-BD31-4B8C-83A1-F6EECF244321}">
                <p14:modId xmlns:p14="http://schemas.microsoft.com/office/powerpoint/2010/main" val="1756014622"/>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79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t>Figure 35: Polysubstance use on occasion of last stimulant use, nationally, 2018 and 2019</a:t>
            </a:r>
          </a:p>
        </p:txBody>
      </p:sp>
      <p:sp>
        <p:nvSpPr>
          <p:cNvPr id="6" name="Text Placeholder 5">
            <a:extLst>
              <a:ext uri="{FF2B5EF4-FFF2-40B4-BE49-F238E27FC236}">
                <a16:creationId xmlns:a16="http://schemas.microsoft.com/office/drawing/2014/main" id="{81FB71C9-67CF-4DEB-B929-BCFDBF5917CC}"/>
              </a:ext>
            </a:extLst>
          </p:cNvPr>
          <p:cNvSpPr>
            <a:spLocks noGrp="1"/>
          </p:cNvSpPr>
          <p:nvPr>
            <p:ph type="body" sz="quarter" idx="14"/>
          </p:nvPr>
        </p:nvSpPr>
        <p:spPr>
          <a:xfrm>
            <a:off x="4559968" y="6075946"/>
            <a:ext cx="7632032" cy="670873"/>
          </a:xfrm>
        </p:spPr>
        <p:txBody>
          <a:bodyPr>
            <a:normAutofit fontScale="40000" lnSpcReduction="20000"/>
          </a:bodyPr>
          <a:lstStyle/>
          <a:p>
            <a:r>
              <a:rPr lang="en-AU" dirty="0"/>
              <a:t>Note. This figure captures those who had also used hallucinogens/</a:t>
            </a:r>
            <a:r>
              <a:rPr lang="en-AU" dirty="0" err="1"/>
              <a:t>dissociatives</a:t>
            </a:r>
            <a:r>
              <a:rPr lang="en-AU" dirty="0"/>
              <a:t> (LSD and/or hallucinogenic mushrooms), depressants (alcohol, GHB and/or benzodiazepines) and/or cannabis on their last occasion of stimulant use.  Note that 7% of the sample in 2018 and 10% of the sample in 2019 (not depicted here) did not report use of hallucinogens/</a:t>
            </a:r>
            <a:r>
              <a:rPr lang="en-AU" dirty="0" err="1"/>
              <a:t>dissociatives</a:t>
            </a:r>
            <a:r>
              <a:rPr lang="en-AU" dirty="0"/>
              <a:t>, depressants or cannabis on their last occasion of stimulant use. Figure not to scale. </a:t>
            </a:r>
          </a:p>
          <a:p>
            <a:endParaRPr lang="en-AU" dirty="0"/>
          </a:p>
        </p:txBody>
      </p:sp>
      <p:pic>
        <p:nvPicPr>
          <p:cNvPr id="7" name="Picture 6">
            <a:extLst>
              <a:ext uri="{FF2B5EF4-FFF2-40B4-BE49-F238E27FC236}">
                <a16:creationId xmlns:a16="http://schemas.microsoft.com/office/drawing/2014/main" id="{0C869C58-98D0-45F1-BE1F-27DF3E950E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34200" y="1515979"/>
            <a:ext cx="4724400" cy="4450399"/>
          </a:xfrm>
          <a:prstGeom prst="rect">
            <a:avLst/>
          </a:prstGeom>
        </p:spPr>
      </p:pic>
      <p:pic>
        <p:nvPicPr>
          <p:cNvPr id="8" name="Picture 7" descr="A close up of a logo&#10;&#10;Description automatically generated">
            <a:extLst>
              <a:ext uri="{FF2B5EF4-FFF2-40B4-BE49-F238E27FC236}">
                <a16:creationId xmlns:a16="http://schemas.microsoft.com/office/drawing/2014/main" id="{9A567DB0-A2EF-4D17-BDC5-F442473805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38079" y="1666941"/>
            <a:ext cx="4521300" cy="4036027"/>
          </a:xfrm>
          <a:prstGeom prst="rect">
            <a:avLst/>
          </a:prstGeom>
        </p:spPr>
      </p:pic>
    </p:spTree>
    <p:extLst>
      <p:ext uri="{BB962C8B-B14F-4D97-AF65-F5344CB8AC3E}">
        <p14:creationId xmlns:p14="http://schemas.microsoft.com/office/powerpoint/2010/main" val="1484471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t>Figure 36: Past 12 month non-fatal stimulant and depressant overdose, nationally, 2006-2019</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485249"/>
            <a:ext cx="10515600" cy="679948"/>
          </a:xfrm>
        </p:spPr>
        <p:txBody>
          <a:bodyPr>
            <a:normAutofit/>
          </a:bodyPr>
          <a:lstStyle/>
          <a:p>
            <a:pPr marL="0" indent="0">
              <a:buNone/>
            </a:pPr>
            <a:r>
              <a:rPr lang="en-AU" sz="1100" dirty="0"/>
              <a:t>Note. Y axis has been reduced to 50% to improve visibility of trends. In 2019, items about overdose were revised, and changes relative to 2018 may be a function of greater nuance in capturing depressant events. *</a:t>
            </a:r>
            <a:r>
              <a:rPr lang="en-AU" sz="1100" i="1" dirty="0"/>
              <a:t>p</a:t>
            </a:r>
            <a:r>
              <a:rPr lang="en-AU" sz="1100" dirty="0"/>
              <a:t>&lt;0.050; **</a:t>
            </a:r>
            <a:r>
              <a:rPr lang="en-AU" sz="1100" i="1" dirty="0"/>
              <a:t>p</a:t>
            </a:r>
            <a:r>
              <a:rPr lang="en-AU" sz="1100" dirty="0"/>
              <a:t>&lt;0.010; ***</a:t>
            </a:r>
            <a:r>
              <a:rPr lang="en-AU" sz="1100" i="1" dirty="0"/>
              <a:t>p</a:t>
            </a:r>
            <a:r>
              <a:rPr lang="en-AU" sz="1100" dirty="0"/>
              <a:t>&lt;0.001 for 2018 versus 2019.</a:t>
            </a:r>
          </a:p>
          <a:p>
            <a:pPr marL="0" indent="0">
              <a:buNone/>
            </a:pPr>
            <a:endParaRPr lang="en-AU" sz="1200" dirty="0"/>
          </a:p>
        </p:txBody>
      </p:sp>
      <p:graphicFrame>
        <p:nvGraphicFramePr>
          <p:cNvPr id="5" name="Object 39">
            <a:extLst>
              <a:ext uri="{FF2B5EF4-FFF2-40B4-BE49-F238E27FC236}">
                <a16:creationId xmlns:a16="http://schemas.microsoft.com/office/drawing/2014/main" id="{6A478159-F22D-4E19-9744-479F155431B3}"/>
              </a:ext>
            </a:extLst>
          </p:cNvPr>
          <p:cNvGraphicFramePr>
            <a:graphicFrameLocks noGrp="1" noChangeAspect="1"/>
          </p:cNvGraphicFramePr>
          <p:nvPr>
            <p:ph type="chart" sz="quarter" idx="13"/>
            <p:extLst>
              <p:ext uri="{D42A27DB-BD31-4B8C-83A1-F6EECF244321}">
                <p14:modId xmlns:p14="http://schemas.microsoft.com/office/powerpoint/2010/main" val="1610948084"/>
              </p:ext>
            </p:extLst>
          </p:nvPr>
        </p:nvGraphicFramePr>
        <p:xfrm>
          <a:off x="838200" y="1610611"/>
          <a:ext cx="10784422" cy="38746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78B2B7D-1621-4F02-A8E1-9784033A1109}"/>
              </a:ext>
            </a:extLst>
          </p:cNvPr>
          <p:cNvSpPr txBox="1"/>
          <p:nvPr/>
        </p:nvSpPr>
        <p:spPr>
          <a:xfrm>
            <a:off x="11212643" y="2248525"/>
            <a:ext cx="569626" cy="369332"/>
          </a:xfrm>
          <a:prstGeom prst="rect">
            <a:avLst/>
          </a:prstGeom>
          <a:noFill/>
        </p:spPr>
        <p:txBody>
          <a:bodyPr wrap="square" rtlCol="0">
            <a:spAutoFit/>
          </a:bodyPr>
          <a:lstStyle/>
          <a:p>
            <a:r>
              <a:rPr lang="en-AU" dirty="0"/>
              <a:t>***</a:t>
            </a:r>
          </a:p>
        </p:txBody>
      </p:sp>
    </p:spTree>
    <p:extLst>
      <p:ext uri="{BB962C8B-B14F-4D97-AF65-F5344CB8AC3E}">
        <p14:creationId xmlns:p14="http://schemas.microsoft.com/office/powerpoint/2010/main" val="246987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t>Figure 37: Lifetime and past month drug injection, nationally, 2004-2019</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Object 39">
            <a:extLst>
              <a:ext uri="{FF2B5EF4-FFF2-40B4-BE49-F238E27FC236}">
                <a16:creationId xmlns:a16="http://schemas.microsoft.com/office/drawing/2014/main" id="{5A4FEB06-05F4-4A32-AB49-83958AA23EA8}"/>
              </a:ext>
            </a:extLst>
          </p:cNvPr>
          <p:cNvGraphicFramePr>
            <a:graphicFrameLocks noGrp="1" noChangeAspect="1"/>
          </p:cNvGraphicFramePr>
          <p:nvPr>
            <p:ph type="chart" sz="quarter" idx="13"/>
            <p:extLst>
              <p:ext uri="{D42A27DB-BD31-4B8C-83A1-F6EECF244321}">
                <p14:modId xmlns:p14="http://schemas.microsoft.com/office/powerpoint/2010/main" val="1919691736"/>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t>Figure 38: Self-reported mental health problems and treatment seeking in the past six months, nationally, 2008-2019</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The combination of the percentage who report treatment seeking and no treatment is the percentage who reported experiencing a mental health problem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32958354-8D78-4070-A6FA-AAFF610BD5F3}"/>
              </a:ext>
            </a:extLst>
          </p:cNvPr>
          <p:cNvGraphicFramePr>
            <a:graphicFrameLocks noGrp="1"/>
          </p:cNvGraphicFramePr>
          <p:nvPr>
            <p:ph type="chart" sz="quarter" idx="13"/>
            <p:extLst>
              <p:ext uri="{D42A27DB-BD31-4B8C-83A1-F6EECF244321}">
                <p14:modId xmlns:p14="http://schemas.microsoft.com/office/powerpoint/2010/main" val="1918513786"/>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Weekly or more substance use in the past six months, nationally, 2003-2019</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546723"/>
            <a:ext cx="10515600" cy="679948"/>
          </a:xfrm>
        </p:spPr>
        <p:txBody>
          <a:bodyPr>
            <a:normAutofit/>
          </a:bodyPr>
          <a:lstStyle/>
          <a:p>
            <a:pPr marL="0" indent="0">
              <a:buNone/>
            </a:pPr>
            <a:r>
              <a:rPr lang="en-AU" sz="1200" dirty="0"/>
              <a:t>Note. Among the entire sample.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F66B710-8A6E-4913-AE9D-E0BF4218049A}"/>
              </a:ext>
            </a:extLst>
          </p:cNvPr>
          <p:cNvGraphicFramePr>
            <a:graphicFrameLocks noGrp="1"/>
          </p:cNvGraphicFramePr>
          <p:nvPr>
            <p:ph type="chart" sz="quarter" idx="13"/>
            <p:extLst>
              <p:ext uri="{D42A27DB-BD31-4B8C-83A1-F6EECF244321}">
                <p14:modId xmlns:p14="http://schemas.microsoft.com/office/powerpoint/2010/main" val="2974860243"/>
              </p:ext>
            </p:extLst>
          </p:nvPr>
        </p:nvGraphicFramePr>
        <p:xfrm>
          <a:off x="833437" y="1674811"/>
          <a:ext cx="10757927" cy="377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dirty="0"/>
              <a:t>Figure 39: Self-reported criminal activity in the past month, nationally, 2003-2019</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546723"/>
            <a:ext cx="10515600" cy="679948"/>
          </a:xfrm>
        </p:spPr>
        <p:txBody>
          <a:bodyPr>
            <a:normAutofit/>
          </a:bodyPr>
          <a:lstStyle/>
          <a:p>
            <a:pPr marL="0" indent="0">
              <a:buNone/>
            </a:pPr>
            <a:r>
              <a:rPr lang="en-AU" sz="1200" dirty="0"/>
              <a:t>Note. Y axis has been reduced to 50% to improve visibility of trends.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graphicFrame>
        <p:nvGraphicFramePr>
          <p:cNvPr id="5" name="Object 93">
            <a:extLst>
              <a:ext uri="{FF2B5EF4-FFF2-40B4-BE49-F238E27FC236}">
                <a16:creationId xmlns:a16="http://schemas.microsoft.com/office/drawing/2014/main" id="{7137D65D-9075-4382-B177-EAAF9AA46D56}"/>
              </a:ext>
            </a:extLst>
          </p:cNvPr>
          <p:cNvGraphicFramePr>
            <a:graphicFrameLocks noGrp="1" noChangeAspect="1"/>
          </p:cNvGraphicFramePr>
          <p:nvPr>
            <p:ph type="chart" sz="quarter" idx="13"/>
            <p:extLst>
              <p:ext uri="{D42A27DB-BD31-4B8C-83A1-F6EECF244321}">
                <p14:modId xmlns:p14="http://schemas.microsoft.com/office/powerpoint/2010/main" val="3242467177"/>
              </p:ext>
            </p:extLst>
          </p:nvPr>
        </p:nvGraphicFramePr>
        <p:xfrm>
          <a:off x="833438" y="1674812"/>
          <a:ext cx="10784422" cy="3717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nationally 2003-2019</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B12E62F-CDF0-4EEC-A821-F32C0FC20A73}"/>
              </a:ext>
            </a:extLst>
          </p:cNvPr>
          <p:cNvGraphicFramePr>
            <a:graphicFrameLocks noGrp="1"/>
          </p:cNvGraphicFramePr>
          <p:nvPr>
            <p:ph type="chart" sz="quarter" idx="13"/>
            <p:extLst>
              <p:ext uri="{D42A27DB-BD31-4B8C-83A1-F6EECF244321}">
                <p14:modId xmlns:p14="http://schemas.microsoft.com/office/powerpoint/2010/main" val="764118974"/>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nationally, 2003-2019</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240338"/>
            <a:ext cx="10515600" cy="773860"/>
          </a:xfrm>
        </p:spPr>
        <p:txBody>
          <a:bodyPr>
            <a:norm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20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2E232B61-5DAA-49C0-8837-D505733A942F}"/>
              </a:ext>
            </a:extLst>
          </p:cNvPr>
          <p:cNvGraphicFramePr>
            <a:graphicFrameLocks noGrp="1"/>
          </p:cNvGraphicFramePr>
          <p:nvPr>
            <p:ph type="chart" sz="quarter" idx="13"/>
            <p:extLst>
              <p:ext uri="{D42A27DB-BD31-4B8C-83A1-F6EECF244321}">
                <p14:modId xmlns:p14="http://schemas.microsoft.com/office/powerpoint/2010/main" val="1556670554"/>
              </p:ext>
            </p:extLst>
          </p:nvPr>
        </p:nvGraphicFramePr>
        <p:xfrm>
          <a:off x="828676" y="161766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nationally, 2003-2019</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Among those who commented. Data collection for price of ecstasy capsules started in 2008.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0CF976DF-BB92-4BF6-93B0-46E60FAEE77A}"/>
              </a:ext>
            </a:extLst>
          </p:cNvPr>
          <p:cNvGraphicFramePr>
            <a:graphicFrameLocks noGrp="1"/>
          </p:cNvGraphicFramePr>
          <p:nvPr>
            <p:ph type="chart" sz="quarter" idx="13"/>
            <p:extLst>
              <p:ext uri="{D42A27DB-BD31-4B8C-83A1-F6EECF244321}">
                <p14:modId xmlns:p14="http://schemas.microsoft.com/office/powerpoint/2010/main" val="1155229174"/>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t>Figure 7: Median price of ecstasy crystal (per gram and point) and powder (per gram only), nationally, 2013-2019</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459778" y="5296990"/>
            <a:ext cx="10515600" cy="679948"/>
          </a:xfrm>
        </p:spPr>
        <p:txBody>
          <a:bodyPr>
            <a:normAutofit/>
          </a:bodyPr>
          <a:lstStyle/>
          <a:p>
            <a:pPr marL="0" indent="0">
              <a:buNone/>
            </a:pPr>
            <a:r>
              <a:rPr lang="en-AU" sz="1200" dirty="0"/>
              <a:t>Note. Among those who commented. Data collection for price of ecstasy crystal gram and point started in 2013 and 2014 respectively.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5008D0AA-3B50-4160-87B8-75940E0F0E8B}"/>
              </a:ext>
            </a:extLst>
          </p:cNvPr>
          <p:cNvGraphicFramePr>
            <a:graphicFrameLocks noGrp="1"/>
          </p:cNvGraphicFramePr>
          <p:nvPr>
            <p:ph type="chart" sz="quarter" idx="13"/>
            <p:extLst>
              <p:ext uri="{D42A27DB-BD31-4B8C-83A1-F6EECF244321}">
                <p14:modId xmlns:p14="http://schemas.microsoft.com/office/powerpoint/2010/main" val="1452936089"/>
              </p:ext>
            </p:extLst>
          </p:nvPr>
        </p:nvGraphicFramePr>
        <p:xfrm>
          <a:off x="352175" y="1788615"/>
          <a:ext cx="10520362"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nationally, 2003-2019</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310437"/>
            <a:ext cx="10515600" cy="679948"/>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7" name="Chart Placeholder 6">
            <a:extLst>
              <a:ext uri="{FF2B5EF4-FFF2-40B4-BE49-F238E27FC236}">
                <a16:creationId xmlns:a16="http://schemas.microsoft.com/office/drawing/2014/main" id="{D2874D7D-2535-4DD6-8EA9-B9DA87AFC615}"/>
              </a:ext>
            </a:extLst>
          </p:cNvPr>
          <p:cNvGraphicFramePr>
            <a:graphicFrameLocks noGrp="1"/>
          </p:cNvGraphicFramePr>
          <p:nvPr>
            <p:ph type="chart" sz="quarter" idx="13"/>
            <p:extLst>
              <p:ext uri="{D42A27DB-BD31-4B8C-83A1-F6EECF244321}">
                <p14:modId xmlns:p14="http://schemas.microsoft.com/office/powerpoint/2010/main" val="654928511"/>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2561</Words>
  <Application>Microsoft Office PowerPoint</Application>
  <PresentationFormat>Widescreen</PresentationFormat>
  <Paragraphs>193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Sommet</vt:lpstr>
      <vt:lpstr>Times</vt:lpstr>
      <vt:lpstr>Office Theme</vt:lpstr>
      <vt:lpstr>PowerPoint Presentation</vt:lpstr>
      <vt:lpstr>Figure 1: Drug of choice, nationally, 2003-2019</vt:lpstr>
      <vt:lpstr>Figure 2: Drug used most often in the past month, nationally, 2011-2019</vt:lpstr>
      <vt:lpstr>Figure 3: Weekly or more substance use in the past six months, nationally, 2003-2019</vt:lpstr>
      <vt:lpstr>Figure 4: Past six month use of any ecstasy, and ecstasy pills, powder, capsules, and crystal, nationally 2003-2019</vt:lpstr>
      <vt:lpstr>Figure 5: Median days of any ecstasy, pills, powder, capsules, and crystal use in the past six months, nationally, 2003-2019</vt:lpstr>
      <vt:lpstr>Figure 6: Median price of ecstasy pill and capsule, nationally, 2003-2019</vt:lpstr>
      <vt:lpstr>Figure 7: Median price of ecstasy crystal (per gram and point) and powder (per gram only), nationally, 2013-2019</vt:lpstr>
      <vt:lpstr>Figure 8: Past six month use of any methamphetamine, powder, base, and crystal, nationally, 2003-2019</vt:lpstr>
      <vt:lpstr>Figure 9: Median days of any methamphetamine, powder, base, and crystal use in the past six months, nationally, 2003-2019</vt:lpstr>
      <vt:lpstr>Figure 10: Median price of powder methamphetamine per point and gram, nationally, 2003-2019</vt:lpstr>
      <vt:lpstr>Figure 11: Median price of crystal methamphetamine per point and gram, nationally, 2003-2019</vt:lpstr>
      <vt:lpstr>Figure 12: Current perceived purity of powder methamphetamine, nationally, 2003-2019</vt:lpstr>
      <vt:lpstr>Figure 13: Current perceived purity of crystal methamphetamine, nationally, 2003-2019</vt:lpstr>
      <vt:lpstr>Figure 14: Current perceived availability of powder methamphetamine, nationally, 2003-2019</vt:lpstr>
      <vt:lpstr>Figure 15: Current perceived availability of crystal methamphetamine, nationally, 2003-2019</vt:lpstr>
      <vt:lpstr>Figure 16: Past six month use and frequency of use of cocaine, nationally, 2003-2019</vt:lpstr>
      <vt:lpstr>Figure 17: Median price of cocaine per gram, nationally, 2003-2019</vt:lpstr>
      <vt:lpstr>Figure 18: Current perceived purity of cocaine, nationally, 2003-2019</vt:lpstr>
      <vt:lpstr>Figure 19: Current perceived availability of cocaine, nationally, 2003-2019</vt:lpstr>
      <vt:lpstr>Figure 20: Past six month use and frequency of use of cannabis, nationally, 2003-2019</vt:lpstr>
      <vt:lpstr>Figure 21: Median price of hydroponic (a) and bush (b) cannabis per ounce and gram, nationally, 2006-2019</vt:lpstr>
      <vt:lpstr>Figure 22: Current potency of hydroponic (a) and bush (b) cannabis, nationally, 2006-2019</vt:lpstr>
      <vt:lpstr>Figure 23: Current perceived availability of hydroponic (a) and bush (b) cannabis, nationally, 2006-2019</vt:lpstr>
      <vt:lpstr>Figure 24: Past six month use and frequency of use of ketamine, nationally, 2003-2019</vt:lpstr>
      <vt:lpstr>Figure 25: Median price of ketamine per gram, nationally, 2003-2019</vt:lpstr>
      <vt:lpstr>Figure 26: Current perceived purity of ketamin, nationally, 2003-2019</vt:lpstr>
      <vt:lpstr>Figure 27: Current perceived availability of ketamine, nationally, 2003-2019</vt:lpstr>
      <vt:lpstr>Figure 28: Past six month use and frequency of use of LSD, nationally, 2003-2019</vt:lpstr>
      <vt:lpstr>Figure 29: Median price of LSD per tab, nationally, 2003-2019</vt:lpstr>
      <vt:lpstr>Figure 30: Current perceived purity of LSD, nationally, 2003-2019</vt:lpstr>
      <vt:lpstr>Figure 31: Current perceived availability of LSD, nationally, 2003-2019</vt:lpstr>
      <vt:lpstr>Figure 32: Non-prescribed use of pharmaceutical drugs in the past six months, nationally, 2007-2019</vt:lpstr>
      <vt:lpstr>Figure 33: Other illicit drugs used in the past six months, nationally, 2003-2019</vt:lpstr>
      <vt:lpstr>Figure 34: Licit drugs used in the past six months, nationally, 2003-2019</vt:lpstr>
      <vt:lpstr>Figure 35: Polysubstance use on occasion of last stimulant use, nationally, 2018 and 2019</vt:lpstr>
      <vt:lpstr>Figure 36: Past 12 month non-fatal stimulant and depressant overdose, nationally, 2006-2019</vt:lpstr>
      <vt:lpstr>Figure 37: Lifetime and past month drug injection, nationally, 2004-2019</vt:lpstr>
      <vt:lpstr>Figure 38: Self-reported mental health problems and treatment seeking in the past six months, nationally, 2008-2019</vt:lpstr>
      <vt:lpstr>Figure 39: Self-reported criminal activity in the past month, nationally, 2003-2019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Rosie Swanton</cp:lastModifiedBy>
  <cp:revision>80</cp:revision>
  <dcterms:created xsi:type="dcterms:W3CDTF">2018-08-21T07:06:16Z</dcterms:created>
  <dcterms:modified xsi:type="dcterms:W3CDTF">2019-10-15T05:46:20Z</dcterms:modified>
</cp:coreProperties>
</file>